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8" r:id="rId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70" d="100"/>
          <a:sy n="170" d="100"/>
        </p:scale>
        <p:origin x="-1716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pider&#10;&#10;Description automatically generated">
            <a:extLst>
              <a:ext uri="{FF2B5EF4-FFF2-40B4-BE49-F238E27FC236}">
                <a16:creationId xmlns:a16="http://schemas.microsoft.com/office/drawing/2014/main" id="{312387AB-4080-4B69-BFCF-F134EF12C7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305" t="3895" r="12403" b="265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8805453-93BD-4B24-A658-29DCC01129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04322" y="4929405"/>
            <a:ext cx="1779550" cy="144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8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302B7CA-37AE-4D42-BAAD-C239CA228A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967" t="57160" r="5663" b="173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2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C9D3D8-33FC-4EE7-AE65-7535FEAB06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451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/ 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3AE616-A526-467A-9354-356237D56F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639" t="50000" r="51880" b="1716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7040" y="4693921"/>
            <a:ext cx="5974080" cy="1526599"/>
          </a:xfrm>
        </p:spPr>
        <p:txBody>
          <a:bodyPr anchor="b"/>
          <a:lstStyle>
            <a:lvl1pPr algn="ctr">
              <a:defRPr sz="38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925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barg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5E518B9-8953-4D61-86EB-BF726D7CE198}"/>
              </a:ext>
            </a:extLst>
          </p:cNvPr>
          <p:cNvGrpSpPr/>
          <p:nvPr userDrawn="1"/>
        </p:nvGrpSpPr>
        <p:grpSpPr>
          <a:xfrm>
            <a:off x="-1474786" y="-449851"/>
            <a:ext cx="15140743" cy="7759251"/>
            <a:chOff x="-1327308" y="-404866"/>
            <a:chExt cx="13626669" cy="69833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486AA18-85AA-4ECF-BC7C-6CDDDFA8AED1}"/>
                </a:ext>
              </a:extLst>
            </p:cNvPr>
            <p:cNvSpPr/>
            <p:nvPr userDrawn="1"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rgbClr val="9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779DBA0E-78FD-499D-B7C5-9610ED16A5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4856087B-5738-47BA-B257-0AE16578FE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30EA3BC0-CA75-4A9F-844C-9DF7651395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9D9D0DC-416F-4D02-AE51-DC94179FE3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B3F11494-DD54-4DA3-999D-60884617AB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8DA5A4A-C129-4A6A-8590-D776A55A5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AA72853C-EBAC-4426-B8F7-4D7FF7CE76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AA148D7-A843-4289-9E59-D4B56EBE96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3DFDAB2E-4FBE-4EA1-9068-98D2A1969C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1CB7337C-1F1B-4024-8C1B-1145290410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AC71E65-025E-4CD8-9C62-5C672876AB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CC69994B-2A96-4E6B-90E0-7C6012E438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5DA46AF-2C01-438F-ABE1-131B508F70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D1F7F7D-46C6-41FC-9A05-60CDDDABC9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6044945-DD35-4A1F-B666-67B79DB3B9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6707B12-7E15-44BA-A75C-D231A0BD9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9CA6F74-E612-4E07-826D-3714EA654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9C232950-AF88-4D8C-98A2-58E2906C0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577A18B0-195A-44F8-8045-DEE9F4805C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C57DA582-5E40-4087-915C-A8AFB763CE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B9446B2-AA95-41F1-8CE9-9C293FF2FF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09C2F6DB-63BE-4BEF-BD50-8E85A06AF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AB269B44-FFE3-44F5-9547-2D6656916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D7B33E0B-D54D-4AD0-93EB-2D85D95AA7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C82CDED5-DC3C-4291-8FB5-4FBECACC09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38B0CFAC-4CC8-4BD7-9602-D3F62B411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9D7BB7E2-49CE-405B-BBC3-0D3235E73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D724979D-D321-46A4-8BFB-4BE56A78ED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A90ECEE1-1C0E-48A4-8212-4FDF80E340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6A4F312E-AC0E-438F-85DE-734894B59F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1143C46B-BB0E-42E1-91DB-CF7866DEF0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8789D5ED-08F4-45B7-96D5-9DB37E826F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71D4383-262D-49BE-8F2A-35EABE4CA5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B2D051A4-B41D-49C5-BCBA-B200CE9274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EA204CAE-8CAD-4182-AFDF-6D71A5318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F2D419D0-1198-497F-8FCB-0E4E01ABE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42DA3B58-E508-46A3-B351-BFD7A44A34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E56F4597-4576-4F1D-9E8B-57D61B7AF9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C16A7CB5-E8F5-43EC-B4DA-8367563CBA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B63EEF7E-F8C7-40A7-9EC5-7A2377B3E9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8561612-6FBC-464D-9063-754B5DF158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9FB80B49-CDD0-491F-B397-AF746CB745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F04631F3-C493-4A64-AAFD-4686A560F6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A457E3A0-7D3B-4D8D-909F-FA0F06B94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D8E8EADD-8531-47CC-A9F2-A5B20F7DA1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24D2EADF-B7B9-4986-AEDB-A2D41F636C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0683D26A-EB07-4380-8914-B6AECFE4BF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78C3AD2F-A184-4332-ADCE-E7FEDE7BA6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01ACBB54-13C8-4052-B203-3996848511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892B4C18-A783-475D-8EEF-F11FBA1A3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62353FE-8604-486E-9560-78C474AC8F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4A5FC7DA-BB86-43EB-AC23-48D1752A6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57B12D9F-3BBD-4FAF-A8AB-5C32680329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7B50CA6-941B-4F77-891D-BA2C28D0CA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4" name="Freeform 16">
              <a:extLst>
                <a:ext uri="{FF2B5EF4-FFF2-40B4-BE49-F238E27FC236}">
                  <a16:creationId xmlns:a16="http://schemas.microsoft.com/office/drawing/2014/main" id="{0194FC04-B2A1-4C52-B275-3D32DD41DD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3055B924-F529-4C4C-A7F1-F0D1B50A73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1DCBE022-831C-4DEF-8567-F73AB476C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4677A0E0-1BE9-4AD9-8081-3970B6DE76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5056D7AA-7E9E-4019-92DE-9258C7BADC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B52F2FF3-8B1D-4A44-8280-D43163EC0C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8B2B15A4-341E-44E2-AA50-1BF44E9387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CC84E38-6617-4E04-B995-881604F99C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2" name="Freeform 16">
              <a:extLst>
                <a:ext uri="{FF2B5EF4-FFF2-40B4-BE49-F238E27FC236}">
                  <a16:creationId xmlns:a16="http://schemas.microsoft.com/office/drawing/2014/main" id="{C6B285A5-12A2-48AF-893D-598301661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47084835-C1A6-434A-A2AB-3E7DA4267B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82D26294-EE4F-4381-8B0F-4CE7F3A1A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B1EE9A53-A80E-4B20-9E04-100060C78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C3C136FE-F981-49F6-8875-8AD586CA85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FC84C1D9-DA95-4BF6-A71F-86DC6A2FA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EC336BD7-D0E5-4907-BEDB-AA01C56DDA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BAAF41C9-7EAA-475D-83F2-1253B7055B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C4C84E12-C6BC-4AF0-9151-76A20D031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98FB1073-101D-401C-B499-E80B2DCCDB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E52FE15-A88E-4B8E-B23B-7E81075312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E83FECA9-6276-4B79-96AD-84BED6F80D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B18137A3-C9B0-4C35-8A20-53EC5864E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52DE848A-E413-47C4-8173-DB2CA8EEA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14D3DEFF-25FB-44EA-876C-8BD7E213C1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F8DD5E7B-8D6A-46DF-B7B8-0A96095CA7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140EA7A3-E20E-49A8-B7DF-746F09BE22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30FB1C7-E929-4CCD-BEC9-3D5F967B88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106589F0-5AFE-476A-B71B-0A4F474828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852272BE-007F-4591-87D4-4C058623A4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2D5A05AC-D4E7-4583-9D07-33F99E8EE1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FA87D9B9-82A6-4511-B55E-096518071A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82686F07-3802-48D8-BD5E-CF63B4EBB3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5" name="Freeform 16">
              <a:extLst>
                <a:ext uri="{FF2B5EF4-FFF2-40B4-BE49-F238E27FC236}">
                  <a16:creationId xmlns:a16="http://schemas.microsoft.com/office/drawing/2014/main" id="{F1444EAF-3866-48AD-95F7-91B593B79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938A681C-25A3-449B-A881-F76613FC9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98089678-D463-4C4A-9D1A-1FC1390E4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8" name="Freeform 16">
              <a:extLst>
                <a:ext uri="{FF2B5EF4-FFF2-40B4-BE49-F238E27FC236}">
                  <a16:creationId xmlns:a16="http://schemas.microsoft.com/office/drawing/2014/main" id="{045CD8C6-72C7-424E-8145-FCCA8DA124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99" name="Freeform 16">
              <a:extLst>
                <a:ext uri="{FF2B5EF4-FFF2-40B4-BE49-F238E27FC236}">
                  <a16:creationId xmlns:a16="http://schemas.microsoft.com/office/drawing/2014/main" id="{BCBD54C4-E64F-46E5-B0A1-0FBF34779A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B158F302-8B95-435F-8FB0-83556B22F4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169E18F6-73D6-442E-8CB4-23C90D727B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ABAC07F3-4764-4532-A67C-B8DDA82C5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3EE3A1D8-3AAF-4FAE-91BD-EE716E1E52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78F80FF2-18C9-4DE9-8D2D-648C6F9570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E9B1FC89-6E1D-463F-B7E4-4F62397C50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1504CF42-A3AD-43AF-BC77-F4293F7821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F0742A4B-B722-474E-833A-AF064D3CD9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56AB6434-0B69-41B7-841E-1A9ECDA5F2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409BE632-16FF-4B4D-93DE-08E52DEE5A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F6D1D24A-DEFB-4B95-9E28-5334F985B9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4D490E6F-B375-40F3-B24C-E712E32AFA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2" name="Freeform 16">
              <a:extLst>
                <a:ext uri="{FF2B5EF4-FFF2-40B4-BE49-F238E27FC236}">
                  <a16:creationId xmlns:a16="http://schemas.microsoft.com/office/drawing/2014/main" id="{B1156AD0-A975-4D2C-B96A-5C2D1D5006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3" name="Freeform 16">
              <a:extLst>
                <a:ext uri="{FF2B5EF4-FFF2-40B4-BE49-F238E27FC236}">
                  <a16:creationId xmlns:a16="http://schemas.microsoft.com/office/drawing/2014/main" id="{8C5C7092-27B9-46A8-A5CB-88DDD889D6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4" name="Freeform 16">
              <a:extLst>
                <a:ext uri="{FF2B5EF4-FFF2-40B4-BE49-F238E27FC236}">
                  <a16:creationId xmlns:a16="http://schemas.microsoft.com/office/drawing/2014/main" id="{BF4DD3C7-5444-4AE1-8656-CFEA1F9643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D467BF95-5ED3-4FD4-83F5-8070D7EE77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CDB313B9-C607-49FC-BC0F-4BDDB157AF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7" name="Freeform 16">
              <a:extLst>
                <a:ext uri="{FF2B5EF4-FFF2-40B4-BE49-F238E27FC236}">
                  <a16:creationId xmlns:a16="http://schemas.microsoft.com/office/drawing/2014/main" id="{23871273-FB35-489A-824B-B8913F9CC4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8" name="Freeform 16">
              <a:extLst>
                <a:ext uri="{FF2B5EF4-FFF2-40B4-BE49-F238E27FC236}">
                  <a16:creationId xmlns:a16="http://schemas.microsoft.com/office/drawing/2014/main" id="{6C17C940-E405-42C7-95FF-4654386A8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F26C33C6-2F43-40B4-BB2D-1DD906A228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0" name="Freeform 16">
              <a:extLst>
                <a:ext uri="{FF2B5EF4-FFF2-40B4-BE49-F238E27FC236}">
                  <a16:creationId xmlns:a16="http://schemas.microsoft.com/office/drawing/2014/main" id="{4AF169A6-6482-40AF-85D0-0743C46622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E0513C84-01AF-4A9C-9822-98303318D0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BC2CD672-1D59-47B2-8BA3-8F1F5D7E6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5CF49A84-7902-40A6-A48F-B657DB995E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0413E21A-6735-49F7-84A0-262341ED4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B3515FD2-D67D-4964-A1C7-366A2381E2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988F666F-A0C2-4684-BAAE-BF79FEBCB1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D64D2D99-CFE5-40EB-81E4-E291053599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6F1D8EC0-2F8B-4B55-829F-5D11897D2E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7612A0CC-BF09-49BF-BA72-D8A7162378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5834C3D7-D7F3-46F0-95B2-22E7990457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1" name="Freeform 16">
              <a:extLst>
                <a:ext uri="{FF2B5EF4-FFF2-40B4-BE49-F238E27FC236}">
                  <a16:creationId xmlns:a16="http://schemas.microsoft.com/office/drawing/2014/main" id="{FD9ABA39-4B6C-4C7A-BFF6-C9192C33F5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7A304270-705C-435B-A170-7613148DB7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78BD2E8E-0F2A-497D-A0F8-D0D05765BA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4" name="Freeform 16">
              <a:extLst>
                <a:ext uri="{FF2B5EF4-FFF2-40B4-BE49-F238E27FC236}">
                  <a16:creationId xmlns:a16="http://schemas.microsoft.com/office/drawing/2014/main" id="{F8691056-2A9C-4EAE-898B-E8C145A3A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5" name="Freeform 16">
              <a:extLst>
                <a:ext uri="{FF2B5EF4-FFF2-40B4-BE49-F238E27FC236}">
                  <a16:creationId xmlns:a16="http://schemas.microsoft.com/office/drawing/2014/main" id="{7644BFA6-53D3-4200-97D5-A0826C9122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31DD1366-4AF2-4675-8C09-B16FF18F4A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05FAFC32-B238-4EC6-9F94-250901C580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94EDFDD1-CC0F-4CE9-A5E1-6F34763C59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89391791-3406-405C-A52A-325E0ACEF0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0" name="Freeform 16">
              <a:extLst>
                <a:ext uri="{FF2B5EF4-FFF2-40B4-BE49-F238E27FC236}">
                  <a16:creationId xmlns:a16="http://schemas.microsoft.com/office/drawing/2014/main" id="{C45408BD-5A4C-4B71-9A10-180FFAA3C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262DA3C5-1F52-431A-AA77-2EBDF5CD4D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2" name="Freeform 16">
              <a:extLst>
                <a:ext uri="{FF2B5EF4-FFF2-40B4-BE49-F238E27FC236}">
                  <a16:creationId xmlns:a16="http://schemas.microsoft.com/office/drawing/2014/main" id="{158567EE-7ECE-4308-AF7E-DEA507E8E4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D2894DDF-45DE-4178-BFC7-4F0B8D8EF9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36B1E453-1287-45A9-9339-730E3914F1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4D1CFF21-2793-4E1D-A631-989F34A2CB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FFFFE495-6317-4046-8780-509B3F7DE4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07F2B335-6843-4188-BE58-F99705AE7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6A1AA564-0530-4B23-B215-595CC54E23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4876FBCA-0D51-4B33-9375-D3F71918F7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025D520-F3BC-4D3B-BF86-05B537F248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24765AAF-1343-40B6-9F77-11BC4F9E4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2" name="Freeform 16">
              <a:extLst>
                <a:ext uri="{FF2B5EF4-FFF2-40B4-BE49-F238E27FC236}">
                  <a16:creationId xmlns:a16="http://schemas.microsoft.com/office/drawing/2014/main" id="{CAE5A3F7-0924-495D-8844-A0BFFEA3F5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3" name="Freeform 16">
              <a:extLst>
                <a:ext uri="{FF2B5EF4-FFF2-40B4-BE49-F238E27FC236}">
                  <a16:creationId xmlns:a16="http://schemas.microsoft.com/office/drawing/2014/main" id="{CFDA1116-035D-4E54-AFBB-4D27A956C2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4" name="Freeform 16">
              <a:extLst>
                <a:ext uri="{FF2B5EF4-FFF2-40B4-BE49-F238E27FC236}">
                  <a16:creationId xmlns:a16="http://schemas.microsoft.com/office/drawing/2014/main" id="{5F363A19-6283-48F8-85FA-6B7CCCB518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2A698C8C-4D32-4D3F-9F80-BEC6A13B84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4570646F-A2EF-470F-BE69-65F48D8F63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7" name="Freeform 16">
              <a:extLst>
                <a:ext uri="{FF2B5EF4-FFF2-40B4-BE49-F238E27FC236}">
                  <a16:creationId xmlns:a16="http://schemas.microsoft.com/office/drawing/2014/main" id="{6076E36D-73D2-4127-BE4A-21CD4864C9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8" name="Freeform 16">
              <a:extLst>
                <a:ext uri="{FF2B5EF4-FFF2-40B4-BE49-F238E27FC236}">
                  <a16:creationId xmlns:a16="http://schemas.microsoft.com/office/drawing/2014/main" id="{7C8BE7DC-9C93-4AE4-849A-1438EF43D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59" name="Freeform 16">
              <a:extLst>
                <a:ext uri="{FF2B5EF4-FFF2-40B4-BE49-F238E27FC236}">
                  <a16:creationId xmlns:a16="http://schemas.microsoft.com/office/drawing/2014/main" id="{7A7E7F5E-396F-402D-87C2-4ECEE23A83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97EC6D43-68CC-4F32-BFB8-1B15CFBD59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1" name="Freeform 16">
              <a:extLst>
                <a:ext uri="{FF2B5EF4-FFF2-40B4-BE49-F238E27FC236}">
                  <a16:creationId xmlns:a16="http://schemas.microsoft.com/office/drawing/2014/main" id="{AA1D0C14-2069-4DE9-A088-6C76A61F20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72C3829D-1796-4F37-B8F1-5C9A26E28C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3" name="Freeform 16">
              <a:extLst>
                <a:ext uri="{FF2B5EF4-FFF2-40B4-BE49-F238E27FC236}">
                  <a16:creationId xmlns:a16="http://schemas.microsoft.com/office/drawing/2014/main" id="{F74CEB28-F72C-46BF-955A-1DFBE9110A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4" name="Freeform 16">
              <a:extLst>
                <a:ext uri="{FF2B5EF4-FFF2-40B4-BE49-F238E27FC236}">
                  <a16:creationId xmlns:a16="http://schemas.microsoft.com/office/drawing/2014/main" id="{7052B90E-88FE-46F1-B64B-F574689D4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F8F128E0-3AD1-4260-A7E5-19E8751009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6" name="Freeform 16">
              <a:extLst>
                <a:ext uri="{FF2B5EF4-FFF2-40B4-BE49-F238E27FC236}">
                  <a16:creationId xmlns:a16="http://schemas.microsoft.com/office/drawing/2014/main" id="{969B39FA-8605-4E46-98D4-7C699D24F4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7" name="Freeform 16">
              <a:extLst>
                <a:ext uri="{FF2B5EF4-FFF2-40B4-BE49-F238E27FC236}">
                  <a16:creationId xmlns:a16="http://schemas.microsoft.com/office/drawing/2014/main" id="{DD141AA4-FDDD-4DF1-A51F-34017775C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855CBA53-E52B-4687-96C6-EBA404B23D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BA45AD96-F5AF-4075-86DE-27366EF279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0" name="Freeform 16">
              <a:extLst>
                <a:ext uri="{FF2B5EF4-FFF2-40B4-BE49-F238E27FC236}">
                  <a16:creationId xmlns:a16="http://schemas.microsoft.com/office/drawing/2014/main" id="{BB34F054-D296-4BA7-A495-E174D9BE84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1" name="Freeform 16">
              <a:extLst>
                <a:ext uri="{FF2B5EF4-FFF2-40B4-BE49-F238E27FC236}">
                  <a16:creationId xmlns:a16="http://schemas.microsoft.com/office/drawing/2014/main" id="{F429DE27-C226-4AA5-9816-E6376A4E2A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2" name="Freeform 16">
              <a:extLst>
                <a:ext uri="{FF2B5EF4-FFF2-40B4-BE49-F238E27FC236}">
                  <a16:creationId xmlns:a16="http://schemas.microsoft.com/office/drawing/2014/main" id="{EE6506CD-9CC1-4BC6-BC32-DFD6FB136A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3" name="Freeform 16">
              <a:extLst>
                <a:ext uri="{FF2B5EF4-FFF2-40B4-BE49-F238E27FC236}">
                  <a16:creationId xmlns:a16="http://schemas.microsoft.com/office/drawing/2014/main" id="{B3A7E91D-34EB-4744-A1A0-13EC63774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65A23728-E731-4707-AC6B-35FB937AE7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5" name="Freeform 16">
              <a:extLst>
                <a:ext uri="{FF2B5EF4-FFF2-40B4-BE49-F238E27FC236}">
                  <a16:creationId xmlns:a16="http://schemas.microsoft.com/office/drawing/2014/main" id="{D8983A2E-8721-4A78-B55C-FD0940B28E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FD4BBBB1-537D-4BF3-9BCC-DB166F1B91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7" name="Freeform 16">
              <a:extLst>
                <a:ext uri="{FF2B5EF4-FFF2-40B4-BE49-F238E27FC236}">
                  <a16:creationId xmlns:a16="http://schemas.microsoft.com/office/drawing/2014/main" id="{AB55ADFF-1418-463B-9F69-0448C6BC55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8" name="Freeform 16">
              <a:extLst>
                <a:ext uri="{FF2B5EF4-FFF2-40B4-BE49-F238E27FC236}">
                  <a16:creationId xmlns:a16="http://schemas.microsoft.com/office/drawing/2014/main" id="{7DB31205-26C8-4B40-84B2-A21E042869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A55615A4-EA9A-41B6-9F9B-5608693927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0" name="Freeform 16">
              <a:extLst>
                <a:ext uri="{FF2B5EF4-FFF2-40B4-BE49-F238E27FC236}">
                  <a16:creationId xmlns:a16="http://schemas.microsoft.com/office/drawing/2014/main" id="{A66AFF9B-47A8-431E-A764-E6AFD6777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1" name="Freeform 16">
              <a:extLst>
                <a:ext uri="{FF2B5EF4-FFF2-40B4-BE49-F238E27FC236}">
                  <a16:creationId xmlns:a16="http://schemas.microsoft.com/office/drawing/2014/main" id="{BB50F388-4C4F-4B03-AD18-01111D1C5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2" name="Freeform 16">
              <a:extLst>
                <a:ext uri="{FF2B5EF4-FFF2-40B4-BE49-F238E27FC236}">
                  <a16:creationId xmlns:a16="http://schemas.microsoft.com/office/drawing/2014/main" id="{CF3FB584-0B0E-423F-925C-1180324EBD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3" name="Freeform 16">
              <a:extLst>
                <a:ext uri="{FF2B5EF4-FFF2-40B4-BE49-F238E27FC236}">
                  <a16:creationId xmlns:a16="http://schemas.microsoft.com/office/drawing/2014/main" id="{ED4EC88C-3F33-4DC1-85B0-07C4415BBD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4" name="Freeform 16">
              <a:extLst>
                <a:ext uri="{FF2B5EF4-FFF2-40B4-BE49-F238E27FC236}">
                  <a16:creationId xmlns:a16="http://schemas.microsoft.com/office/drawing/2014/main" id="{1C4B329A-FB4F-44FB-B230-B1047E59B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5" name="Freeform 16">
              <a:extLst>
                <a:ext uri="{FF2B5EF4-FFF2-40B4-BE49-F238E27FC236}">
                  <a16:creationId xmlns:a16="http://schemas.microsoft.com/office/drawing/2014/main" id="{BE396084-F429-410A-AF78-35CDD96AF6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6" name="Freeform 16">
              <a:extLst>
                <a:ext uri="{FF2B5EF4-FFF2-40B4-BE49-F238E27FC236}">
                  <a16:creationId xmlns:a16="http://schemas.microsoft.com/office/drawing/2014/main" id="{6F0A9973-4361-4CB5-876A-37B001931E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7" name="Freeform 16">
              <a:extLst>
                <a:ext uri="{FF2B5EF4-FFF2-40B4-BE49-F238E27FC236}">
                  <a16:creationId xmlns:a16="http://schemas.microsoft.com/office/drawing/2014/main" id="{1F716BE4-ED9D-4AFC-8882-007917843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8" name="Freeform 16">
              <a:extLst>
                <a:ext uri="{FF2B5EF4-FFF2-40B4-BE49-F238E27FC236}">
                  <a16:creationId xmlns:a16="http://schemas.microsoft.com/office/drawing/2014/main" id="{A3188B9A-07AD-4D67-9017-92061B138A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89" name="Freeform 16">
              <a:extLst>
                <a:ext uri="{FF2B5EF4-FFF2-40B4-BE49-F238E27FC236}">
                  <a16:creationId xmlns:a16="http://schemas.microsoft.com/office/drawing/2014/main" id="{DE8AD78A-ABB9-4B8E-A0F9-F7CCA2E2EF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02865DC5-04F0-4328-8C93-50994C40E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541DB8F0-C031-42C1-A57D-729DA2CFF3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2" name="Freeform 16">
              <a:extLst>
                <a:ext uri="{FF2B5EF4-FFF2-40B4-BE49-F238E27FC236}">
                  <a16:creationId xmlns:a16="http://schemas.microsoft.com/office/drawing/2014/main" id="{E74F6813-CEDF-4C90-9515-18F2D2808D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3" name="Freeform 16">
              <a:extLst>
                <a:ext uri="{FF2B5EF4-FFF2-40B4-BE49-F238E27FC236}">
                  <a16:creationId xmlns:a16="http://schemas.microsoft.com/office/drawing/2014/main" id="{178439D5-98F9-4547-AA18-8F0D15FA50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4" name="Freeform 16">
              <a:extLst>
                <a:ext uri="{FF2B5EF4-FFF2-40B4-BE49-F238E27FC236}">
                  <a16:creationId xmlns:a16="http://schemas.microsoft.com/office/drawing/2014/main" id="{FF65ACCA-B29A-4B23-99DF-9E8988FE77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5" name="Freeform 16">
              <a:extLst>
                <a:ext uri="{FF2B5EF4-FFF2-40B4-BE49-F238E27FC236}">
                  <a16:creationId xmlns:a16="http://schemas.microsoft.com/office/drawing/2014/main" id="{08202144-2699-405E-B70E-10ACB62504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6" name="Freeform 16">
              <a:extLst>
                <a:ext uri="{FF2B5EF4-FFF2-40B4-BE49-F238E27FC236}">
                  <a16:creationId xmlns:a16="http://schemas.microsoft.com/office/drawing/2014/main" id="{8F59B94B-2422-4834-BD86-CFE3D8A53F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5893D12-2CAA-4072-80FB-D3E9971005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8" name="Freeform 16">
              <a:extLst>
                <a:ext uri="{FF2B5EF4-FFF2-40B4-BE49-F238E27FC236}">
                  <a16:creationId xmlns:a16="http://schemas.microsoft.com/office/drawing/2014/main" id="{C5D33650-F7DF-4640-8624-E4A406586B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199" name="Freeform 16">
              <a:extLst>
                <a:ext uri="{FF2B5EF4-FFF2-40B4-BE49-F238E27FC236}">
                  <a16:creationId xmlns:a16="http://schemas.microsoft.com/office/drawing/2014/main" id="{D8E569D6-7F89-4731-A6B8-6AFEB4544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0" name="Freeform 16">
              <a:extLst>
                <a:ext uri="{FF2B5EF4-FFF2-40B4-BE49-F238E27FC236}">
                  <a16:creationId xmlns:a16="http://schemas.microsoft.com/office/drawing/2014/main" id="{80CEE136-CAF7-4993-84B3-67A0917C53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FFDB2B08-42EF-46F1-9397-9A855C1A24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2" name="Freeform 16">
              <a:extLst>
                <a:ext uri="{FF2B5EF4-FFF2-40B4-BE49-F238E27FC236}">
                  <a16:creationId xmlns:a16="http://schemas.microsoft.com/office/drawing/2014/main" id="{AB77A349-A09C-4B90-9A2C-EA856A8D86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3" name="Freeform 16">
              <a:extLst>
                <a:ext uri="{FF2B5EF4-FFF2-40B4-BE49-F238E27FC236}">
                  <a16:creationId xmlns:a16="http://schemas.microsoft.com/office/drawing/2014/main" id="{48608721-EE4A-426A-91C2-C463004F97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B927CE31-5623-45C2-9E5E-6EF014536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5" name="Freeform 16">
              <a:extLst>
                <a:ext uri="{FF2B5EF4-FFF2-40B4-BE49-F238E27FC236}">
                  <a16:creationId xmlns:a16="http://schemas.microsoft.com/office/drawing/2014/main" id="{664A9588-E7C2-4376-869E-12661D073A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C07EBDA9-99B9-4FEA-8E61-CF7766C803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7" name="Freeform 16">
              <a:extLst>
                <a:ext uri="{FF2B5EF4-FFF2-40B4-BE49-F238E27FC236}">
                  <a16:creationId xmlns:a16="http://schemas.microsoft.com/office/drawing/2014/main" id="{E44A3FF9-F9CA-4868-B495-9C7AAE9DDF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CCF5D671-0529-4209-8A7C-1149C28011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DCA290DC-6B1F-40EB-A9F0-F96F5851B3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0" name="Freeform 16">
              <a:extLst>
                <a:ext uri="{FF2B5EF4-FFF2-40B4-BE49-F238E27FC236}">
                  <a16:creationId xmlns:a16="http://schemas.microsoft.com/office/drawing/2014/main" id="{36C813C9-8C14-4372-801A-DBB3E037EE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F253EC72-B338-4BBF-9042-C191E60067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2" name="Freeform 16">
              <a:extLst>
                <a:ext uri="{FF2B5EF4-FFF2-40B4-BE49-F238E27FC236}">
                  <a16:creationId xmlns:a16="http://schemas.microsoft.com/office/drawing/2014/main" id="{7B28B5DF-2DA6-4E8F-817A-C1902DCD45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09D7394F-F75D-4FED-8923-575F140FA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4" name="Freeform 16">
              <a:extLst>
                <a:ext uri="{FF2B5EF4-FFF2-40B4-BE49-F238E27FC236}">
                  <a16:creationId xmlns:a16="http://schemas.microsoft.com/office/drawing/2014/main" id="{F172134A-6C32-4752-97D8-E661E6A263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5" name="Freeform 16">
              <a:extLst>
                <a:ext uri="{FF2B5EF4-FFF2-40B4-BE49-F238E27FC236}">
                  <a16:creationId xmlns:a16="http://schemas.microsoft.com/office/drawing/2014/main" id="{6CAB8EBC-D1A2-4B27-9297-ADFA1B5C1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6" name="Freeform 16">
              <a:extLst>
                <a:ext uri="{FF2B5EF4-FFF2-40B4-BE49-F238E27FC236}">
                  <a16:creationId xmlns:a16="http://schemas.microsoft.com/office/drawing/2014/main" id="{6E5A44D5-4DED-4075-8C18-C4EE1E61A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7" name="Freeform 16">
              <a:extLst>
                <a:ext uri="{FF2B5EF4-FFF2-40B4-BE49-F238E27FC236}">
                  <a16:creationId xmlns:a16="http://schemas.microsoft.com/office/drawing/2014/main" id="{47E67357-8F43-4716-AF36-C4D3FAD577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CDB9D3D1-A9FF-4CC6-B6AD-51D73FCAE1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19" name="Freeform 16">
              <a:extLst>
                <a:ext uri="{FF2B5EF4-FFF2-40B4-BE49-F238E27FC236}">
                  <a16:creationId xmlns:a16="http://schemas.microsoft.com/office/drawing/2014/main" id="{B1C55A0F-DE6D-4BE9-B90E-6857701710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6627EE65-8BCE-41D8-BE30-34A95B9424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1" name="Freeform 16">
              <a:extLst>
                <a:ext uri="{FF2B5EF4-FFF2-40B4-BE49-F238E27FC236}">
                  <a16:creationId xmlns:a16="http://schemas.microsoft.com/office/drawing/2014/main" id="{FA999AE1-300A-4580-A684-3752E1FB0E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2" name="Freeform 16">
              <a:extLst>
                <a:ext uri="{FF2B5EF4-FFF2-40B4-BE49-F238E27FC236}">
                  <a16:creationId xmlns:a16="http://schemas.microsoft.com/office/drawing/2014/main" id="{9BB492A4-E274-4551-A97A-AD8A2538EB6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CBF53111-DF01-47C3-8596-B57862E0C3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4" name="Freeform 16">
              <a:extLst>
                <a:ext uri="{FF2B5EF4-FFF2-40B4-BE49-F238E27FC236}">
                  <a16:creationId xmlns:a16="http://schemas.microsoft.com/office/drawing/2014/main" id="{C53F7DDB-439E-47C6-90BD-B22EA9B7CD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5" name="Freeform 16">
              <a:extLst>
                <a:ext uri="{FF2B5EF4-FFF2-40B4-BE49-F238E27FC236}">
                  <a16:creationId xmlns:a16="http://schemas.microsoft.com/office/drawing/2014/main" id="{81E7F6E6-2542-47E1-AE43-9B182D375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6" name="Freeform 16">
              <a:extLst>
                <a:ext uri="{FF2B5EF4-FFF2-40B4-BE49-F238E27FC236}">
                  <a16:creationId xmlns:a16="http://schemas.microsoft.com/office/drawing/2014/main" id="{E777532A-71A5-494B-820C-48C05EC74C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7" name="Freeform 16">
              <a:extLst>
                <a:ext uri="{FF2B5EF4-FFF2-40B4-BE49-F238E27FC236}">
                  <a16:creationId xmlns:a16="http://schemas.microsoft.com/office/drawing/2014/main" id="{70329985-9DF6-417E-8BE0-9292329455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00252936-908A-4F1A-B1D6-E291EDBA6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29" name="Freeform 16">
              <a:extLst>
                <a:ext uri="{FF2B5EF4-FFF2-40B4-BE49-F238E27FC236}">
                  <a16:creationId xmlns:a16="http://schemas.microsoft.com/office/drawing/2014/main" id="{1614E059-CFCA-409A-8521-5A7B0CD0E4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0" name="Freeform 16">
              <a:extLst>
                <a:ext uri="{FF2B5EF4-FFF2-40B4-BE49-F238E27FC236}">
                  <a16:creationId xmlns:a16="http://schemas.microsoft.com/office/drawing/2014/main" id="{D67A4711-AC1A-4F94-B614-DDA70F4AB3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1" name="Freeform 16">
              <a:extLst>
                <a:ext uri="{FF2B5EF4-FFF2-40B4-BE49-F238E27FC236}">
                  <a16:creationId xmlns:a16="http://schemas.microsoft.com/office/drawing/2014/main" id="{7AC93D6D-B965-4CFB-82B3-C2F8189DD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2" name="Freeform 16">
              <a:extLst>
                <a:ext uri="{FF2B5EF4-FFF2-40B4-BE49-F238E27FC236}">
                  <a16:creationId xmlns:a16="http://schemas.microsoft.com/office/drawing/2014/main" id="{00CA144B-A572-487C-B67D-E0784F6971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E1487B58-3826-42D4-A325-3E4E04785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3C65D50D-4B63-4F19-93C9-926E0DA625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91A9FD33-BBFB-4EB4-B633-06A023CB6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6" name="Freeform 16">
              <a:extLst>
                <a:ext uri="{FF2B5EF4-FFF2-40B4-BE49-F238E27FC236}">
                  <a16:creationId xmlns:a16="http://schemas.microsoft.com/office/drawing/2014/main" id="{8A25449F-C96E-43A9-BE7E-8415CB8CA9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7" name="Freeform 16">
              <a:extLst>
                <a:ext uri="{FF2B5EF4-FFF2-40B4-BE49-F238E27FC236}">
                  <a16:creationId xmlns:a16="http://schemas.microsoft.com/office/drawing/2014/main" id="{E852D294-5AE3-4C12-AE2F-1361C06DF2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8" name="Freeform 16">
              <a:extLst>
                <a:ext uri="{FF2B5EF4-FFF2-40B4-BE49-F238E27FC236}">
                  <a16:creationId xmlns:a16="http://schemas.microsoft.com/office/drawing/2014/main" id="{D75B22CF-07E7-4A6F-B17D-758BBE5538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45BB4DE2-44BF-43BF-9C16-259FA34503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9082519B-328F-4D85-9648-AA99F35AF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1" name="Freeform 16">
              <a:extLst>
                <a:ext uri="{FF2B5EF4-FFF2-40B4-BE49-F238E27FC236}">
                  <a16:creationId xmlns:a16="http://schemas.microsoft.com/office/drawing/2014/main" id="{D9C1B58C-398E-452F-88B1-1E2D056BC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2" name="Freeform 16">
              <a:extLst>
                <a:ext uri="{FF2B5EF4-FFF2-40B4-BE49-F238E27FC236}">
                  <a16:creationId xmlns:a16="http://schemas.microsoft.com/office/drawing/2014/main" id="{1215C438-62B6-48E8-93BD-2400CE7DCB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3" name="Freeform 16">
              <a:extLst>
                <a:ext uri="{FF2B5EF4-FFF2-40B4-BE49-F238E27FC236}">
                  <a16:creationId xmlns:a16="http://schemas.microsoft.com/office/drawing/2014/main" id="{74287A1C-61DC-4764-AD91-0D8AE5D32F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935F5F69-3B06-47EE-8A58-9EFC1B83E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5" name="Freeform 16">
              <a:extLst>
                <a:ext uri="{FF2B5EF4-FFF2-40B4-BE49-F238E27FC236}">
                  <a16:creationId xmlns:a16="http://schemas.microsoft.com/office/drawing/2014/main" id="{1101FFF9-CF37-4721-8186-544775DE50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6" name="Freeform 16">
              <a:extLst>
                <a:ext uri="{FF2B5EF4-FFF2-40B4-BE49-F238E27FC236}">
                  <a16:creationId xmlns:a16="http://schemas.microsoft.com/office/drawing/2014/main" id="{DA07B02B-AB92-4E6D-BE68-38C0C55A70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7" name="Freeform 16">
              <a:extLst>
                <a:ext uri="{FF2B5EF4-FFF2-40B4-BE49-F238E27FC236}">
                  <a16:creationId xmlns:a16="http://schemas.microsoft.com/office/drawing/2014/main" id="{5C7F6697-9CF8-4C52-8134-856F37E69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8" name="Freeform 16">
              <a:extLst>
                <a:ext uri="{FF2B5EF4-FFF2-40B4-BE49-F238E27FC236}">
                  <a16:creationId xmlns:a16="http://schemas.microsoft.com/office/drawing/2014/main" id="{71AE8640-CA8D-45ED-B293-E41C04107B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49" name="Freeform 16">
              <a:extLst>
                <a:ext uri="{FF2B5EF4-FFF2-40B4-BE49-F238E27FC236}">
                  <a16:creationId xmlns:a16="http://schemas.microsoft.com/office/drawing/2014/main" id="{63C196AF-4D4C-4362-BDBF-EC89D3AF7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0" name="Freeform 16">
              <a:extLst>
                <a:ext uri="{FF2B5EF4-FFF2-40B4-BE49-F238E27FC236}">
                  <a16:creationId xmlns:a16="http://schemas.microsoft.com/office/drawing/2014/main" id="{ACA5D87D-1923-4B8B-9B95-C833F20B3F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5168EF6E-C030-46F7-940B-B2259B19D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A141EFDE-9FF6-4BED-B3E7-F887DDD960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F1BD7350-6598-41F6-9255-7CC3E3138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4" name="Freeform 16">
              <a:extLst>
                <a:ext uri="{FF2B5EF4-FFF2-40B4-BE49-F238E27FC236}">
                  <a16:creationId xmlns:a16="http://schemas.microsoft.com/office/drawing/2014/main" id="{22AC9D57-87D8-4EB4-9431-D6A909D9B3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5" name="Freeform 16">
              <a:extLst>
                <a:ext uri="{FF2B5EF4-FFF2-40B4-BE49-F238E27FC236}">
                  <a16:creationId xmlns:a16="http://schemas.microsoft.com/office/drawing/2014/main" id="{5E5F28C9-581C-4582-AFD5-64DAF5C058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A3946BBE-EEEB-45AB-8953-28E740687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7" name="Freeform 16">
              <a:extLst>
                <a:ext uri="{FF2B5EF4-FFF2-40B4-BE49-F238E27FC236}">
                  <a16:creationId xmlns:a16="http://schemas.microsoft.com/office/drawing/2014/main" id="{6CBC4E02-AAC1-4F30-A6A1-640557D976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8" name="Freeform 16">
              <a:extLst>
                <a:ext uri="{FF2B5EF4-FFF2-40B4-BE49-F238E27FC236}">
                  <a16:creationId xmlns:a16="http://schemas.microsoft.com/office/drawing/2014/main" id="{B048D2CD-AC09-4285-A6D5-6EA03B3903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59" name="Freeform 16">
              <a:extLst>
                <a:ext uri="{FF2B5EF4-FFF2-40B4-BE49-F238E27FC236}">
                  <a16:creationId xmlns:a16="http://schemas.microsoft.com/office/drawing/2014/main" id="{15EF59CC-EAE4-472E-9711-C258CA65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0" name="Freeform 16">
              <a:extLst>
                <a:ext uri="{FF2B5EF4-FFF2-40B4-BE49-F238E27FC236}">
                  <a16:creationId xmlns:a16="http://schemas.microsoft.com/office/drawing/2014/main" id="{0C37583E-F9BD-44A9-BE2D-5885FBF11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1" name="Freeform 16">
              <a:extLst>
                <a:ext uri="{FF2B5EF4-FFF2-40B4-BE49-F238E27FC236}">
                  <a16:creationId xmlns:a16="http://schemas.microsoft.com/office/drawing/2014/main" id="{C8F816AA-7759-4D40-8B9F-93CE389699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2" name="Freeform 16">
              <a:extLst>
                <a:ext uri="{FF2B5EF4-FFF2-40B4-BE49-F238E27FC236}">
                  <a16:creationId xmlns:a16="http://schemas.microsoft.com/office/drawing/2014/main" id="{B65B9489-7839-490A-B77D-E0E3DFA52E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BECB7B9E-23EE-46B4-90EA-B68B9533FE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4" name="Freeform 16">
              <a:extLst>
                <a:ext uri="{FF2B5EF4-FFF2-40B4-BE49-F238E27FC236}">
                  <a16:creationId xmlns:a16="http://schemas.microsoft.com/office/drawing/2014/main" id="{37F81689-425B-4586-BA28-A52EA6461B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5" name="Freeform 16">
              <a:extLst>
                <a:ext uri="{FF2B5EF4-FFF2-40B4-BE49-F238E27FC236}">
                  <a16:creationId xmlns:a16="http://schemas.microsoft.com/office/drawing/2014/main" id="{F4E46C55-E55C-4DB9-84CB-12BA4E8360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sp>
          <p:nvSpPr>
            <p:cNvPr id="266" name="AutoShape 3">
              <a:extLst>
                <a:ext uri="{FF2B5EF4-FFF2-40B4-BE49-F238E27FC236}">
                  <a16:creationId xmlns:a16="http://schemas.microsoft.com/office/drawing/2014/main" id="{9F7F7C91-FA75-4191-AB66-8DE3A6C2C91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9912350" y="127000"/>
              <a:ext cx="400050" cy="4278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00"/>
            </a:p>
          </p:txBody>
        </p: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B79D6001-5C23-4D4D-89FC-00A862D67E58}"/>
                </a:ext>
              </a:extLst>
            </p:cNvPr>
            <p:cNvGrpSpPr/>
            <p:nvPr userDrawn="1"/>
          </p:nvGrpSpPr>
          <p:grpSpPr>
            <a:xfrm>
              <a:off x="-664463" y="1060450"/>
              <a:ext cx="2884436" cy="4051302"/>
              <a:chOff x="-831850" y="581026"/>
              <a:chExt cx="3567113" cy="5010150"/>
            </a:xfrm>
          </p:grpSpPr>
          <p:sp>
            <p:nvSpPr>
              <p:cNvPr id="272" name="Freeform 10">
                <a:extLst>
                  <a:ext uri="{FF2B5EF4-FFF2-40B4-BE49-F238E27FC236}">
                    <a16:creationId xmlns:a16="http://schemas.microsoft.com/office/drawing/2014/main" id="{93E9F37A-6F37-4C9E-8DC1-2BE2587463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831850" y="2471738"/>
                <a:ext cx="3567113" cy="3119438"/>
              </a:xfrm>
              <a:custGeom>
                <a:avLst/>
                <a:gdLst>
                  <a:gd name="T0" fmla="*/ 434 w 464"/>
                  <a:gd name="T1" fmla="*/ 406 h 406"/>
                  <a:gd name="T2" fmla="*/ 30 w 464"/>
                  <a:gd name="T3" fmla="*/ 406 h 406"/>
                  <a:gd name="T4" fmla="*/ 0 w 464"/>
                  <a:gd name="T5" fmla="*/ 376 h 406"/>
                  <a:gd name="T6" fmla="*/ 0 w 464"/>
                  <a:gd name="T7" fmla="*/ 30 h 406"/>
                  <a:gd name="T8" fmla="*/ 30 w 464"/>
                  <a:gd name="T9" fmla="*/ 0 h 406"/>
                  <a:gd name="T10" fmla="*/ 434 w 464"/>
                  <a:gd name="T11" fmla="*/ 0 h 406"/>
                  <a:gd name="T12" fmla="*/ 464 w 464"/>
                  <a:gd name="T13" fmla="*/ 30 h 406"/>
                  <a:gd name="T14" fmla="*/ 464 w 464"/>
                  <a:gd name="T15" fmla="*/ 376 h 406"/>
                  <a:gd name="T16" fmla="*/ 434 w 464"/>
                  <a:gd name="T17" fmla="*/ 406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4" h="406">
                    <a:moveTo>
                      <a:pt x="434" y="406"/>
                    </a:moveTo>
                    <a:cubicBezTo>
                      <a:pt x="30" y="406"/>
                      <a:pt x="30" y="406"/>
                      <a:pt x="30" y="406"/>
                    </a:cubicBezTo>
                    <a:cubicBezTo>
                      <a:pt x="13" y="406"/>
                      <a:pt x="0" y="393"/>
                      <a:pt x="0" y="37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4"/>
                      <a:pt x="13" y="0"/>
                      <a:pt x="30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50" y="0"/>
                      <a:pt x="464" y="14"/>
                      <a:pt x="464" y="30"/>
                    </a:cubicBezTo>
                    <a:cubicBezTo>
                      <a:pt x="464" y="376"/>
                      <a:pt x="464" y="376"/>
                      <a:pt x="464" y="376"/>
                    </a:cubicBezTo>
                    <a:cubicBezTo>
                      <a:pt x="464" y="393"/>
                      <a:pt x="450" y="406"/>
                      <a:pt x="434" y="406"/>
                    </a:cubicBezTo>
                    <a:close/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73" name="Freeform 11">
                <a:extLst>
                  <a:ext uri="{FF2B5EF4-FFF2-40B4-BE49-F238E27FC236}">
                    <a16:creationId xmlns:a16="http://schemas.microsoft.com/office/drawing/2014/main" id="{9622CA32-E887-4015-BE52-CE59C58A5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90538" y="3262313"/>
                <a:ext cx="914400" cy="1590675"/>
              </a:xfrm>
              <a:custGeom>
                <a:avLst/>
                <a:gdLst>
                  <a:gd name="T0" fmla="*/ 119 w 119"/>
                  <a:gd name="T1" fmla="*/ 60 h 207"/>
                  <a:gd name="T2" fmla="*/ 60 w 119"/>
                  <a:gd name="T3" fmla="*/ 0 h 207"/>
                  <a:gd name="T4" fmla="*/ 0 w 119"/>
                  <a:gd name="T5" fmla="*/ 60 h 207"/>
                  <a:gd name="T6" fmla="*/ 30 w 119"/>
                  <a:gd name="T7" fmla="*/ 112 h 207"/>
                  <a:gd name="T8" fmla="*/ 11 w 119"/>
                  <a:gd name="T9" fmla="*/ 207 h 207"/>
                  <a:gd name="T10" fmla="*/ 108 w 119"/>
                  <a:gd name="T11" fmla="*/ 207 h 207"/>
                  <a:gd name="T12" fmla="*/ 89 w 119"/>
                  <a:gd name="T13" fmla="*/ 112 h 207"/>
                  <a:gd name="T14" fmla="*/ 119 w 119"/>
                  <a:gd name="T15" fmla="*/ 6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207">
                    <a:moveTo>
                      <a:pt x="119" y="60"/>
                    </a:moveTo>
                    <a:cubicBezTo>
                      <a:pt x="119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82"/>
                      <a:pt x="12" y="102"/>
                      <a:pt x="30" y="112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08" y="207"/>
                      <a:pt x="108" y="207"/>
                      <a:pt x="108" y="207"/>
                    </a:cubicBezTo>
                    <a:cubicBezTo>
                      <a:pt x="89" y="112"/>
                      <a:pt x="89" y="112"/>
                      <a:pt x="89" y="112"/>
                    </a:cubicBezTo>
                    <a:cubicBezTo>
                      <a:pt x="107" y="102"/>
                      <a:pt x="119" y="82"/>
                      <a:pt x="119" y="60"/>
                    </a:cubicBezTo>
                    <a:close/>
                  </a:path>
                </a:pathLst>
              </a:custGeom>
              <a:solidFill>
                <a:srgbClr val="920000"/>
              </a:solidFill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  <p:sp>
            <p:nvSpPr>
              <p:cNvPr id="274" name="Freeform 12">
                <a:extLst>
                  <a:ext uri="{FF2B5EF4-FFF2-40B4-BE49-F238E27FC236}">
                    <a16:creationId xmlns:a16="http://schemas.microsoft.com/office/drawing/2014/main" id="{15857072-129D-4B83-AEDA-E98AD3A5AE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239713" y="581026"/>
                <a:ext cx="2382838" cy="1958975"/>
              </a:xfrm>
              <a:custGeom>
                <a:avLst/>
                <a:gdLst>
                  <a:gd name="T0" fmla="*/ 0 w 310"/>
                  <a:gd name="T1" fmla="*/ 253 h 255"/>
                  <a:gd name="T2" fmla="*/ 0 w 310"/>
                  <a:gd name="T3" fmla="*/ 155 h 255"/>
                  <a:gd name="T4" fmla="*/ 155 w 310"/>
                  <a:gd name="T5" fmla="*/ 0 h 255"/>
                  <a:gd name="T6" fmla="*/ 310 w 310"/>
                  <a:gd name="T7" fmla="*/ 155 h 255"/>
                  <a:gd name="T8" fmla="*/ 310 w 310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255">
                    <a:moveTo>
                      <a:pt x="0" y="253"/>
                    </a:moveTo>
                    <a:cubicBezTo>
                      <a:pt x="0" y="155"/>
                      <a:pt x="0" y="155"/>
                      <a:pt x="0" y="155"/>
                    </a:cubicBezTo>
                    <a:cubicBezTo>
                      <a:pt x="0" y="69"/>
                      <a:pt x="69" y="0"/>
                      <a:pt x="155" y="0"/>
                    </a:cubicBezTo>
                    <a:cubicBezTo>
                      <a:pt x="240" y="0"/>
                      <a:pt x="310" y="69"/>
                      <a:pt x="310" y="155"/>
                    </a:cubicBezTo>
                    <a:cubicBezTo>
                      <a:pt x="310" y="255"/>
                      <a:pt x="310" y="255"/>
                      <a:pt x="310" y="255"/>
                    </a:cubicBezTo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/>
              </a:p>
            </p:txBody>
          </p:sp>
        </p:grp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395FD607-A9EB-4369-8C8B-71A1A9564207}"/>
                </a:ext>
              </a:extLst>
            </p:cNvPr>
            <p:cNvSpPr/>
            <p:nvPr userDrawn="1"/>
          </p:nvSpPr>
          <p:spPr>
            <a:xfrm>
              <a:off x="-1327308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5CCAC69A-2B74-4981-825D-C3244AD95072}"/>
                </a:ext>
              </a:extLst>
            </p:cNvPr>
            <p:cNvSpPr/>
            <p:nvPr userDrawn="1"/>
          </p:nvSpPr>
          <p:spPr>
            <a:xfrm>
              <a:off x="10973671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660DB5A1-D3C7-4B82-A883-81AAAD318502}"/>
                </a:ext>
              </a:extLst>
            </p:cNvPr>
            <p:cNvSpPr/>
            <p:nvPr userDrawn="1"/>
          </p:nvSpPr>
          <p:spPr>
            <a:xfrm rot="16200000">
              <a:off x="5129275" y="-5934192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02F05F0F-A34E-4FE9-AFF6-B23AF6C59A1F}"/>
                </a:ext>
              </a:extLst>
            </p:cNvPr>
            <p:cNvSpPr/>
            <p:nvPr userDrawn="1"/>
          </p:nvSpPr>
          <p:spPr>
            <a:xfrm rot="16200000">
              <a:off x="5129270" y="643723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080" y="4185921"/>
            <a:ext cx="8290560" cy="656590"/>
          </a:xfrm>
        </p:spPr>
        <p:txBody>
          <a:bodyPr/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180080" y="4846321"/>
            <a:ext cx="8290560" cy="583848"/>
          </a:xfrm>
        </p:spPr>
        <p:txBody>
          <a:bodyPr/>
          <a:lstStyle>
            <a:lvl1pPr marL="0" indent="0" algn="l">
              <a:buFontTx/>
              <a:buNone/>
              <a:defRPr sz="2667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158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7112A4-5D5B-4EFA-A84C-A0A181665097}"/>
              </a:ext>
            </a:extLst>
          </p:cNvPr>
          <p:cNvSpPr/>
          <p:nvPr userDrawn="1"/>
        </p:nvSpPr>
        <p:spPr>
          <a:xfrm>
            <a:off x="10955473" y="6357737"/>
            <a:ext cx="1118387" cy="3525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82710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55630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43859"/>
            <a:ext cx="11084560" cy="595035"/>
          </a:xfrm>
        </p:spPr>
        <p:txBody>
          <a:bodyPr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711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bject&#10;&#10;Description automatically generated">
            <a:extLst>
              <a:ext uri="{FF2B5EF4-FFF2-40B4-BE49-F238E27FC236}">
                <a16:creationId xmlns:a16="http://schemas.microsoft.com/office/drawing/2014/main" id="{DB5BC97F-BE1C-4CC1-A0F8-EF37ABD2FD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972" t="57574" r="356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9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67" y="2336706"/>
            <a:ext cx="11054080" cy="4132139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1pPr>
            <a:lvl2pPr marL="635044" indent="0"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2pPr>
            <a:lvl3pPr marL="1210113" indent="0">
              <a:buClr>
                <a:schemeClr val="bg2"/>
              </a:buClr>
              <a:buSzPct val="100000"/>
              <a:buFontTx/>
              <a:buNone/>
              <a:defRPr sz="1222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" y="1209041"/>
            <a:ext cx="11084560" cy="583848"/>
          </a:xfrm>
        </p:spPr>
        <p:txBody>
          <a:bodyPr/>
          <a:lstStyle>
            <a:lvl1pPr marL="0" indent="0" algn="ctr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545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67" y="2336706"/>
            <a:ext cx="11054080" cy="4132139"/>
          </a:xfrm>
        </p:spPr>
        <p:txBody>
          <a:bodyPr/>
          <a:lstStyle>
            <a:lvl1pPr marL="255782" indent="-255782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</a:defRPr>
            </a:lvl1pPr>
            <a:lvl2pPr marL="889062" indent="-25401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333">
                <a:solidFill>
                  <a:schemeClr val="accent4"/>
                </a:solidFill>
              </a:defRPr>
            </a:lvl2pPr>
            <a:lvl3pPr marL="1398863" indent="-188750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200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067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" y="1209041"/>
            <a:ext cx="11084560" cy="583848"/>
          </a:xfrm>
        </p:spPr>
        <p:txBody>
          <a:bodyPr/>
          <a:lstStyle>
            <a:lvl1pPr marL="0" indent="0" algn="ctr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806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67" y="2336706"/>
            <a:ext cx="11054080" cy="4132139"/>
          </a:xfrm>
        </p:spPr>
        <p:txBody>
          <a:bodyPr/>
          <a:lstStyle>
            <a:lvl1pPr marL="255782" indent="-255782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</a:defRPr>
            </a:lvl1pPr>
            <a:lvl2pPr marL="889062" indent="-25401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333">
                <a:solidFill>
                  <a:schemeClr val="accent4"/>
                </a:solidFill>
              </a:defRPr>
            </a:lvl2pPr>
            <a:lvl3pPr marL="1398863" indent="-188750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200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067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" y="1209041"/>
            <a:ext cx="11084560" cy="583848"/>
          </a:xfrm>
        </p:spPr>
        <p:txBody>
          <a:bodyPr/>
          <a:lstStyle>
            <a:lvl1pPr marL="0" indent="0" algn="ctr">
              <a:buFontTx/>
              <a:buNone/>
              <a:defRPr sz="2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088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67" y="2336706"/>
            <a:ext cx="11054080" cy="4132139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1pPr>
            <a:lvl2pPr marL="635044" indent="0"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2pPr>
            <a:lvl3pPr marL="1210113" indent="0">
              <a:buClr>
                <a:schemeClr val="bg2"/>
              </a:buClr>
              <a:buSzPct val="100000"/>
              <a:buFontTx/>
              <a:buNone/>
              <a:defRPr sz="1200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" y="1209041"/>
            <a:ext cx="11084560" cy="583848"/>
          </a:xfrm>
        </p:spPr>
        <p:txBody>
          <a:bodyPr/>
          <a:lstStyle>
            <a:lvl1pPr marL="0" indent="0" algn="ctr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86982" y="6408845"/>
            <a:ext cx="3069851" cy="275713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b"/>
          <a:lstStyle/>
          <a:p>
            <a:pPr marL="0" marR="0" lvl="0" indent="0" algn="l" defTabSz="50803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1" i="0" kern="0" dirty="0">
                <a:solidFill>
                  <a:schemeClr val="bg1"/>
                </a:solidFill>
                <a:latin typeface="Trebuchet MS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301437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" y="579121"/>
            <a:ext cx="11084560" cy="656590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960" y="2336707"/>
            <a:ext cx="11054080" cy="4104175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1pPr>
            <a:lvl2pPr marL="635044" indent="0"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2pPr>
            <a:lvl3pPr marL="1210113" indent="0">
              <a:buClr>
                <a:schemeClr val="bg2"/>
              </a:buClr>
              <a:buSzPct val="100000"/>
              <a:buFontTx/>
              <a:buNone/>
              <a:defRPr sz="1200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" y="1209041"/>
            <a:ext cx="11084560" cy="583848"/>
          </a:xfrm>
        </p:spPr>
        <p:txBody>
          <a:bodyPr/>
          <a:lstStyle>
            <a:lvl1pPr marL="0" indent="0" algn="ctr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8D8CF8-E6F1-4C71-A0F0-EB56510727F2}"/>
              </a:ext>
            </a:extLst>
          </p:cNvPr>
          <p:cNvSpPr/>
          <p:nvPr userDrawn="1"/>
        </p:nvSpPr>
        <p:spPr>
          <a:xfrm>
            <a:off x="10964549" y="6477645"/>
            <a:ext cx="1227452" cy="3803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3603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925" y="1998434"/>
            <a:ext cx="4671558" cy="687368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924" y="3412866"/>
            <a:ext cx="4658712" cy="2796765"/>
          </a:xfrm>
        </p:spPr>
        <p:txBody>
          <a:bodyPr/>
          <a:lstStyle>
            <a:lvl1pPr marL="0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1pPr>
            <a:lvl2pPr marL="635044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200">
                <a:solidFill>
                  <a:schemeClr val="accent4"/>
                </a:solidFill>
              </a:defRPr>
            </a:lvl2pPr>
            <a:lvl3pPr marL="1210113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067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76925" y="2609331"/>
            <a:ext cx="4671558" cy="583848"/>
          </a:xfrm>
        </p:spPr>
        <p:txBody>
          <a:bodyPr/>
          <a:lstStyle>
            <a:lvl1pPr marL="0" indent="0" algn="l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0706680" y="6333240"/>
            <a:ext cx="1485320" cy="5247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58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925" y="1998434"/>
            <a:ext cx="4671558" cy="687368"/>
          </a:xfrm>
        </p:spPr>
        <p:txBody>
          <a:bodyPr/>
          <a:lstStyle>
            <a:lvl1pPr algn="l">
              <a:defRPr sz="32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924" y="3412866"/>
            <a:ext cx="4658712" cy="2796765"/>
          </a:xfrm>
        </p:spPr>
        <p:txBody>
          <a:bodyPr/>
          <a:lstStyle>
            <a:lvl1pPr marL="0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1pPr>
            <a:lvl2pPr marL="635044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200">
                <a:solidFill>
                  <a:schemeClr val="accent4"/>
                </a:solidFill>
              </a:defRPr>
            </a:lvl2pPr>
            <a:lvl3pPr marL="1210113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067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76925" y="2609331"/>
            <a:ext cx="4671558" cy="583848"/>
          </a:xfrm>
        </p:spPr>
        <p:txBody>
          <a:bodyPr/>
          <a:lstStyle>
            <a:lvl1pPr marL="0" indent="0" algn="l">
              <a:buFontTx/>
              <a:buNone/>
              <a:defRPr sz="2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0706680" y="6333240"/>
            <a:ext cx="1485320" cy="5247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0916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7200" y="1998434"/>
            <a:ext cx="6045200" cy="687368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7200" y="3241041"/>
            <a:ext cx="6035040" cy="2796765"/>
          </a:xfrm>
        </p:spPr>
        <p:txBody>
          <a:bodyPr/>
          <a:lstStyle>
            <a:lvl1pPr marL="0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333">
                <a:solidFill>
                  <a:schemeClr val="accent4"/>
                </a:solidFill>
              </a:defRPr>
            </a:lvl1pPr>
            <a:lvl2pPr marL="635044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200">
                <a:solidFill>
                  <a:schemeClr val="accent4"/>
                </a:solidFill>
              </a:defRPr>
            </a:lvl2pPr>
            <a:lvl3pPr marL="1210113" indent="0">
              <a:spcBef>
                <a:spcPts val="555"/>
              </a:spcBef>
              <a:spcAft>
                <a:spcPts val="555"/>
              </a:spcAft>
              <a:buClr>
                <a:schemeClr val="bg2"/>
              </a:buClr>
              <a:buSzPct val="100000"/>
              <a:buFontTx/>
              <a:buNone/>
              <a:defRPr sz="1067">
                <a:solidFill>
                  <a:schemeClr val="accent4"/>
                </a:solidFill>
              </a:defRPr>
            </a:lvl3pPr>
            <a:lvl4pPr marL="1972166" indent="-254018"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</a:defRPr>
            </a:lvl4pPr>
            <a:lvl5pPr marL="2353192" indent="-25401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537200" y="2631441"/>
            <a:ext cx="6045200" cy="583848"/>
          </a:xfrm>
        </p:spPr>
        <p:txBody>
          <a:bodyPr/>
          <a:lstStyle>
            <a:lvl1pPr marL="0" indent="0" algn="l">
              <a:buFontTx/>
              <a:buNone/>
              <a:defRPr sz="2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635044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210113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718148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2099175" indent="0" algn="ctr">
              <a:buFontTx/>
              <a:buNone/>
              <a:defRPr sz="3111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0706680" y="6333240"/>
            <a:ext cx="1485320" cy="5247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123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55271" y="579121"/>
            <a:ext cx="11081461" cy="6565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4891" y="2224854"/>
            <a:ext cx="11054368" cy="4149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0832406" y="6528532"/>
            <a:ext cx="356697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r"/>
            <a:fld id="{9EF62655-870B-4C06-BC3D-C67D37BAE36D}" type="slidenum">
              <a:rPr lang="en-US" sz="800" kern="1200" smtClean="0">
                <a:solidFill>
                  <a:schemeClr val="accent5"/>
                </a:solidFill>
                <a:latin typeface="Trebuchet MS" panose="020B0603020202020204" pitchFamily="34" charset="0"/>
                <a:ea typeface="MS PGothic" pitchFamily="34" charset="-128"/>
                <a:cs typeface="+mn-cs"/>
              </a:rPr>
              <a:pPr algn="r"/>
              <a:t>‹#›</a:t>
            </a:fld>
            <a:r>
              <a:rPr lang="en-US" sz="800" cap="none" baseline="0" dirty="0">
                <a:solidFill>
                  <a:schemeClr val="accent5"/>
                </a:solidFill>
                <a:latin typeface="Trebuchet MS" panose="020B0603020202020204" pitchFamily="34" charset="0"/>
              </a:rPr>
              <a:t> </a:t>
            </a:r>
            <a:endParaRPr lang="en-US" sz="800" cap="none" dirty="0">
              <a:solidFill>
                <a:schemeClr val="accent5"/>
              </a:solidFill>
              <a:latin typeface="Trebuchet MS" panose="020B0603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97EF6C-CD1B-46EA-95AA-C34DEE8C7153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1431433" y="6460818"/>
            <a:ext cx="528763" cy="26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2654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fontAlgn="base">
        <a:lnSpc>
          <a:spcPct val="90000"/>
        </a:lnSpc>
        <a:spcBef>
          <a:spcPct val="0"/>
        </a:spcBef>
        <a:spcAft>
          <a:spcPct val="0"/>
        </a:spcAft>
        <a:defRPr sz="4000" b="0" cap="all" baseline="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5pPr>
      <a:lvl6pPr marL="508035" algn="l" rtl="0" eaLnBrk="1" fontAlgn="base" hangingPunct="1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6pPr>
      <a:lvl7pPr marL="1016071" algn="l" rtl="0" eaLnBrk="1" fontAlgn="base" hangingPunct="1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7pPr>
      <a:lvl8pPr marL="1524107" algn="l" rtl="0" eaLnBrk="1" fontAlgn="base" hangingPunct="1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8pPr>
      <a:lvl9pPr marL="2032142" algn="l" rtl="0" eaLnBrk="1" fontAlgn="base" hangingPunct="1">
        <a:spcBef>
          <a:spcPct val="0"/>
        </a:spcBef>
        <a:spcAft>
          <a:spcPct val="0"/>
        </a:spcAft>
        <a:defRPr sz="3556" b="1">
          <a:solidFill>
            <a:srgbClr val="73B900"/>
          </a:solidFill>
          <a:latin typeface="Arial" charset="0"/>
        </a:defRPr>
      </a:lvl9pPr>
    </p:titleStyle>
    <p:bodyStyle>
      <a:lvl1pPr marL="0" indent="0" algn="l" rtl="0" fontAlgn="base">
        <a:lnSpc>
          <a:spcPct val="90000"/>
        </a:lnSpc>
        <a:spcBef>
          <a:spcPts val="1000"/>
        </a:spcBef>
        <a:spcAft>
          <a:spcPts val="1000"/>
        </a:spcAft>
        <a:buClr>
          <a:schemeClr val="bg2"/>
        </a:buClr>
        <a:buSzPct val="100000"/>
        <a:buFontTx/>
        <a:buNone/>
        <a:defRPr sz="1600" b="0">
          <a:solidFill>
            <a:schemeClr val="accent4"/>
          </a:solidFill>
          <a:latin typeface="Trebuchet MS" pitchFamily="34" charset="0"/>
          <a:ea typeface="+mn-ea"/>
          <a:cs typeface="+mn-cs"/>
        </a:defRPr>
      </a:lvl1pPr>
      <a:lvl2pPr marL="635044" indent="0" algn="l" rtl="0" fontAlgn="base">
        <a:lnSpc>
          <a:spcPct val="90000"/>
        </a:lnSpc>
        <a:spcBef>
          <a:spcPts val="1000"/>
        </a:spcBef>
        <a:spcAft>
          <a:spcPts val="1000"/>
        </a:spcAft>
        <a:buClr>
          <a:schemeClr val="bg2"/>
        </a:buClr>
        <a:buSzPct val="100000"/>
        <a:buFontTx/>
        <a:buNone/>
        <a:defRPr sz="1333" b="0">
          <a:solidFill>
            <a:schemeClr val="accent4"/>
          </a:solidFill>
          <a:latin typeface="Trebuchet MS" pitchFamily="34" charset="0"/>
        </a:defRPr>
      </a:lvl2pPr>
      <a:lvl3pPr marL="1210113" indent="0" algn="l" rtl="0" fontAlgn="base">
        <a:lnSpc>
          <a:spcPct val="90000"/>
        </a:lnSpc>
        <a:spcBef>
          <a:spcPts val="1000"/>
        </a:spcBef>
        <a:spcAft>
          <a:spcPts val="1000"/>
        </a:spcAft>
        <a:buClr>
          <a:schemeClr val="bg2"/>
        </a:buClr>
        <a:buSzPct val="100000"/>
        <a:buFontTx/>
        <a:buNone/>
        <a:defRPr sz="1222" b="0">
          <a:solidFill>
            <a:schemeClr val="accent4"/>
          </a:solidFill>
          <a:latin typeface="Trebuchet MS" pitchFamily="34" charset="0"/>
        </a:defRPr>
      </a:lvl3pPr>
      <a:lvl4pPr marL="1972166" indent="-254018" algn="l" rtl="0" fontAlgn="base">
        <a:spcBef>
          <a:spcPct val="20000"/>
        </a:spcBef>
        <a:spcAft>
          <a:spcPct val="0"/>
        </a:spcAft>
        <a:buChar char="–"/>
        <a:defRPr sz="2222">
          <a:solidFill>
            <a:schemeClr val="bg1"/>
          </a:solidFill>
          <a:latin typeface="+mn-lt"/>
        </a:defRPr>
      </a:lvl4pPr>
      <a:lvl5pPr marL="2353192" indent="-254018" algn="l" rtl="0" fontAlgn="base">
        <a:spcBef>
          <a:spcPct val="20000"/>
        </a:spcBef>
        <a:spcAft>
          <a:spcPct val="0"/>
        </a:spcAft>
        <a:buChar char="»"/>
        <a:defRPr sz="2222">
          <a:solidFill>
            <a:schemeClr val="bg1"/>
          </a:solidFill>
          <a:latin typeface="+mn-lt"/>
        </a:defRPr>
      </a:lvl5pPr>
      <a:lvl6pPr marL="2861228" indent="-254018" algn="l" rtl="0" eaLnBrk="1" fontAlgn="base" hangingPunct="1">
        <a:spcBef>
          <a:spcPct val="20000"/>
        </a:spcBef>
        <a:spcAft>
          <a:spcPct val="0"/>
        </a:spcAft>
        <a:buChar char="»"/>
        <a:defRPr sz="2222">
          <a:solidFill>
            <a:schemeClr val="bg1"/>
          </a:solidFill>
          <a:latin typeface="+mn-lt"/>
        </a:defRPr>
      </a:lvl6pPr>
      <a:lvl7pPr marL="3369264" indent="-254018" algn="l" rtl="0" eaLnBrk="1" fontAlgn="base" hangingPunct="1">
        <a:spcBef>
          <a:spcPct val="20000"/>
        </a:spcBef>
        <a:spcAft>
          <a:spcPct val="0"/>
        </a:spcAft>
        <a:buChar char="»"/>
        <a:defRPr sz="2222">
          <a:solidFill>
            <a:schemeClr val="bg1"/>
          </a:solidFill>
          <a:latin typeface="+mn-lt"/>
        </a:defRPr>
      </a:lvl7pPr>
      <a:lvl8pPr marL="3877299" indent="-254018" algn="l" rtl="0" eaLnBrk="1" fontAlgn="base" hangingPunct="1">
        <a:spcBef>
          <a:spcPct val="20000"/>
        </a:spcBef>
        <a:spcAft>
          <a:spcPct val="0"/>
        </a:spcAft>
        <a:buChar char="»"/>
        <a:defRPr sz="2222">
          <a:solidFill>
            <a:schemeClr val="bg1"/>
          </a:solidFill>
          <a:latin typeface="+mn-lt"/>
        </a:defRPr>
      </a:lvl8pPr>
      <a:lvl9pPr marL="4385335" indent="-254018" algn="l" rtl="0" eaLnBrk="1" fontAlgn="base" hangingPunct="1">
        <a:spcBef>
          <a:spcPct val="20000"/>
        </a:spcBef>
        <a:spcAft>
          <a:spcPct val="0"/>
        </a:spcAft>
        <a:buChar char="»"/>
        <a:defRPr sz="2222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35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6071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4107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2142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0178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8213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6249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4285" algn="l" defTabSz="101607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9F39CA0-A3E1-6097-A5F7-71A60B54829E}"/>
              </a:ext>
            </a:extLst>
          </p:cNvPr>
          <p:cNvCxnSpPr>
            <a:cxnSpLocks/>
            <a:stCxn id="45" idx="0"/>
            <a:endCxn id="47" idx="2"/>
          </p:cNvCxnSpPr>
          <p:nvPr/>
        </p:nvCxnSpPr>
        <p:spPr>
          <a:xfrm flipV="1">
            <a:off x="4508779" y="1277534"/>
            <a:ext cx="720594" cy="10570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14921E38-D6F8-E4E6-BB5F-4C5FDD32D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019" y="825653"/>
            <a:ext cx="1171636" cy="31953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3BBB377-C9D7-14EB-65AD-5B91688DD3AE}"/>
              </a:ext>
            </a:extLst>
          </p:cNvPr>
          <p:cNvSpPr txBox="1"/>
          <p:nvPr/>
        </p:nvSpPr>
        <p:spPr>
          <a:xfrm>
            <a:off x="5022473" y="902811"/>
            <a:ext cx="452404" cy="166136"/>
          </a:xfrm>
          <a:prstGeom prst="rect">
            <a:avLst/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defTabSz="50800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533" b="1" dirty="0">
                <a:solidFill>
                  <a:srgbClr val="000000"/>
                </a:solidFill>
                <a:latin typeface="Trebuchet MS"/>
              </a:rPr>
              <a:t>spine01</a:t>
            </a:r>
          </a:p>
        </p:txBody>
      </p:sp>
      <p:sp>
        <p:nvSpPr>
          <p:cNvPr id="47" name="Title 3">
            <a:extLst>
              <a:ext uri="{FF2B5EF4-FFF2-40B4-BE49-F238E27FC236}">
                <a16:creationId xmlns:a16="http://schemas.microsoft.com/office/drawing/2014/main" id="{A2731CBE-1606-6249-B375-8AB906339AC3}"/>
              </a:ext>
            </a:extLst>
          </p:cNvPr>
          <p:cNvSpPr txBox="1">
            <a:spLocks/>
          </p:cNvSpPr>
          <p:nvPr/>
        </p:nvSpPr>
        <p:spPr>
          <a:xfrm>
            <a:off x="5100267" y="1145190"/>
            <a:ext cx="258212" cy="132344"/>
          </a:xfrm>
          <a:prstGeom prst="rect">
            <a:avLst/>
          </a:prstGeom>
          <a:solidFill>
            <a:srgbClr val="FB9F41"/>
          </a:solidFill>
          <a:ln>
            <a:solidFill>
              <a:schemeClr val="tx1"/>
            </a:solidFill>
          </a:ln>
        </p:spPr>
        <p:txBody>
          <a:bodyPr vert="horz" wrap="none" lIns="36576" tIns="24384" rIns="36576" bIns="24384" rtlCol="0" anchor="ctr" anchorCtr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 baseline="0">
                <a:solidFill>
                  <a:schemeClr val="tx1"/>
                </a:solidFill>
                <a:latin typeface="Arial Regular" charset="0"/>
                <a:ea typeface="Arial Regular" charset="0"/>
                <a:cs typeface="Arial Regular" charset="0"/>
              </a:defRPr>
            </a:lvl1pPr>
          </a:lstStyle>
          <a:p>
            <a:pPr algn="ctr" defTabSz="457223" fontAlgn="base">
              <a:spcAft>
                <a:spcPct val="0"/>
              </a:spcAft>
            </a:pPr>
            <a:r>
              <a:rPr lang="en-US" sz="600" dirty="0">
                <a:solidFill>
                  <a:srgbClr val="FFFFFF"/>
                </a:solidFill>
                <a:latin typeface="Trebuchet MS"/>
              </a:rPr>
              <a:t>swp1</a:t>
            </a:r>
          </a:p>
        </p:txBody>
      </p:sp>
      <p:sp>
        <p:nvSpPr>
          <p:cNvPr id="48" name="Title 3">
            <a:extLst>
              <a:ext uri="{FF2B5EF4-FFF2-40B4-BE49-F238E27FC236}">
                <a16:creationId xmlns:a16="http://schemas.microsoft.com/office/drawing/2014/main" id="{5AAAFE92-5581-BF75-882B-C91BE49BE6E6}"/>
              </a:ext>
            </a:extLst>
          </p:cNvPr>
          <p:cNvSpPr txBox="1">
            <a:spLocks/>
          </p:cNvSpPr>
          <p:nvPr/>
        </p:nvSpPr>
        <p:spPr>
          <a:xfrm>
            <a:off x="5474876" y="1145190"/>
            <a:ext cx="258212" cy="132344"/>
          </a:xfrm>
          <a:prstGeom prst="rect">
            <a:avLst/>
          </a:prstGeom>
          <a:solidFill>
            <a:srgbClr val="FB9F41"/>
          </a:solidFill>
          <a:ln>
            <a:solidFill>
              <a:schemeClr val="tx1"/>
            </a:solidFill>
          </a:ln>
        </p:spPr>
        <p:txBody>
          <a:bodyPr vert="horz" wrap="none" lIns="36576" tIns="24384" rIns="36576" bIns="24384" rtlCol="0" anchor="ctr" anchorCtr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i="0" kern="1200" baseline="0">
                <a:solidFill>
                  <a:schemeClr val="tx1"/>
                </a:solidFill>
                <a:latin typeface="Arial Regular" charset="0"/>
                <a:ea typeface="Arial Regular" charset="0"/>
                <a:cs typeface="Arial Regular" charset="0"/>
              </a:defRPr>
            </a:lvl1pPr>
          </a:lstStyle>
          <a:p>
            <a:pPr algn="ctr" defTabSz="457223" fontAlgn="base">
              <a:spcAft>
                <a:spcPct val="0"/>
              </a:spcAft>
            </a:pPr>
            <a:r>
              <a:rPr lang="en-US" sz="600" dirty="0">
                <a:solidFill>
                  <a:srgbClr val="FFFFFF"/>
                </a:solidFill>
                <a:latin typeface="Trebuchet MS"/>
              </a:rPr>
              <a:t>swp2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EDA85E9-85FF-1F83-419B-F9042E8D7C5B}"/>
              </a:ext>
            </a:extLst>
          </p:cNvPr>
          <p:cNvCxnSpPr>
            <a:cxnSpLocks/>
            <a:stCxn id="46" idx="0"/>
            <a:endCxn id="48" idx="2"/>
          </p:cNvCxnSpPr>
          <p:nvPr/>
        </p:nvCxnSpPr>
        <p:spPr>
          <a:xfrm flipH="1" flipV="1">
            <a:off x="5603982" y="1277534"/>
            <a:ext cx="1293752" cy="106349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E1A6EBC-C4E2-FE33-AAE3-1CFDFAC7BEFC}"/>
              </a:ext>
            </a:extLst>
          </p:cNvPr>
          <p:cNvCxnSpPr>
            <a:cxnSpLocks/>
            <a:stCxn id="49" idx="3"/>
            <a:endCxn id="52" idx="1"/>
          </p:cNvCxnSpPr>
          <p:nvPr/>
        </p:nvCxnSpPr>
        <p:spPr>
          <a:xfrm flipV="1">
            <a:off x="4961819" y="2558877"/>
            <a:ext cx="600989" cy="204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7DA5DB9-F6C3-B8E9-547B-7575654812E2}"/>
              </a:ext>
            </a:extLst>
          </p:cNvPr>
          <p:cNvCxnSpPr>
            <a:cxnSpLocks/>
            <a:stCxn id="50" idx="3"/>
            <a:endCxn id="53" idx="1"/>
          </p:cNvCxnSpPr>
          <p:nvPr/>
        </p:nvCxnSpPr>
        <p:spPr>
          <a:xfrm flipV="1">
            <a:off x="4961819" y="2701776"/>
            <a:ext cx="600989" cy="204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2704B9A-DC6D-B38F-2D79-9AAD8C8ABD8B}"/>
              </a:ext>
            </a:extLst>
          </p:cNvPr>
          <p:cNvGrpSpPr/>
          <p:nvPr/>
        </p:nvGrpSpPr>
        <p:grpSpPr>
          <a:xfrm>
            <a:off x="3477447" y="2334631"/>
            <a:ext cx="1484372" cy="587073"/>
            <a:chOff x="5401910" y="4944983"/>
            <a:chExt cx="2226558" cy="88060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D33114D-4F79-E8B4-F4C7-91649A8D3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01910" y="5143499"/>
              <a:ext cx="1773116" cy="483577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A175DD1-087F-3E17-1530-CBAAFFE65936}"/>
                </a:ext>
              </a:extLst>
            </p:cNvPr>
            <p:cNvSpPr txBox="1"/>
            <p:nvPr/>
          </p:nvSpPr>
          <p:spPr>
            <a:xfrm>
              <a:off x="5588184" y="5272604"/>
              <a:ext cx="709152" cy="249204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defTabSz="50800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33" b="1" dirty="0">
                  <a:solidFill>
                    <a:srgbClr val="000000"/>
                  </a:solidFill>
                  <a:latin typeface="Trebuchet MS"/>
                </a:rPr>
                <a:t>leaf01</a:t>
              </a:r>
            </a:p>
          </p:txBody>
        </p:sp>
        <p:sp>
          <p:nvSpPr>
            <p:cNvPr id="45" name="Title 3">
              <a:extLst>
                <a:ext uri="{FF2B5EF4-FFF2-40B4-BE49-F238E27FC236}">
                  <a16:creationId xmlns:a16="http://schemas.microsoft.com/office/drawing/2014/main" id="{B6927A5E-91E3-466B-4B88-784A2D2386A1}"/>
                </a:ext>
              </a:extLst>
            </p:cNvPr>
            <p:cNvSpPr txBox="1">
              <a:spLocks/>
            </p:cNvSpPr>
            <p:nvPr/>
          </p:nvSpPr>
          <p:spPr>
            <a:xfrm>
              <a:off x="6721584" y="4944983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swp51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9157D3B3-C8EB-8362-BDF2-0CF1F4183216}"/>
                </a:ext>
              </a:extLst>
            </p:cNvPr>
            <p:cNvSpPr txBox="1">
              <a:spLocks/>
            </p:cNvSpPr>
            <p:nvPr/>
          </p:nvSpPr>
          <p:spPr>
            <a:xfrm>
              <a:off x="7173824" y="5185166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swp49</a:t>
              </a:r>
            </a:p>
          </p:txBody>
        </p:sp>
        <p:sp>
          <p:nvSpPr>
            <p:cNvPr id="50" name="Title 3">
              <a:extLst>
                <a:ext uri="{FF2B5EF4-FFF2-40B4-BE49-F238E27FC236}">
                  <a16:creationId xmlns:a16="http://schemas.microsoft.com/office/drawing/2014/main" id="{994C864F-A5CC-00BF-5BF3-D42479ED2CF0}"/>
                </a:ext>
              </a:extLst>
            </p:cNvPr>
            <p:cNvSpPr txBox="1">
              <a:spLocks/>
            </p:cNvSpPr>
            <p:nvPr/>
          </p:nvSpPr>
          <p:spPr>
            <a:xfrm>
              <a:off x="7173824" y="5399514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swp50</a:t>
              </a:r>
            </a:p>
          </p:txBody>
        </p:sp>
        <p:sp>
          <p:nvSpPr>
            <p:cNvPr id="70" name="Title 3">
              <a:extLst>
                <a:ext uri="{FF2B5EF4-FFF2-40B4-BE49-F238E27FC236}">
                  <a16:creationId xmlns:a16="http://schemas.microsoft.com/office/drawing/2014/main" id="{03E6F094-7835-C8F3-CC7A-ACB0615CB206}"/>
                </a:ext>
              </a:extLst>
            </p:cNvPr>
            <p:cNvSpPr txBox="1">
              <a:spLocks/>
            </p:cNvSpPr>
            <p:nvPr/>
          </p:nvSpPr>
          <p:spPr>
            <a:xfrm>
              <a:off x="5524478" y="5627076"/>
              <a:ext cx="387318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swp1</a:t>
              </a:r>
            </a:p>
          </p:txBody>
        </p:sp>
        <p:sp>
          <p:nvSpPr>
            <p:cNvPr id="71" name="Title 3">
              <a:extLst>
                <a:ext uri="{FF2B5EF4-FFF2-40B4-BE49-F238E27FC236}">
                  <a16:creationId xmlns:a16="http://schemas.microsoft.com/office/drawing/2014/main" id="{59177A9D-469E-DF12-35F0-F2D3EE07C72D}"/>
                </a:ext>
              </a:extLst>
            </p:cNvPr>
            <p:cNvSpPr txBox="1">
              <a:spLocks/>
            </p:cNvSpPr>
            <p:nvPr/>
          </p:nvSpPr>
          <p:spPr>
            <a:xfrm>
              <a:off x="5998642" y="5627076"/>
              <a:ext cx="387318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swp2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174909A0-FB86-84E8-A718-539C49EACE9F}"/>
              </a:ext>
            </a:extLst>
          </p:cNvPr>
          <p:cNvGrpSpPr/>
          <p:nvPr/>
        </p:nvGrpSpPr>
        <p:grpSpPr>
          <a:xfrm>
            <a:off x="5562808" y="2341030"/>
            <a:ext cx="1486472" cy="587073"/>
            <a:chOff x="8529953" y="4954582"/>
            <a:chExt cx="2229709" cy="880609"/>
          </a:xfrm>
        </p:grpSpPr>
        <p:sp>
          <p:nvSpPr>
            <p:cNvPr id="46" name="Title 3">
              <a:extLst>
                <a:ext uri="{FF2B5EF4-FFF2-40B4-BE49-F238E27FC236}">
                  <a16:creationId xmlns:a16="http://schemas.microsoft.com/office/drawing/2014/main" id="{2EB57C2D-19B0-F822-9DD9-D947E27B4989}"/>
                </a:ext>
              </a:extLst>
            </p:cNvPr>
            <p:cNvSpPr txBox="1">
              <a:spLocks/>
            </p:cNvSpPr>
            <p:nvPr/>
          </p:nvSpPr>
          <p:spPr>
            <a:xfrm>
              <a:off x="10305018" y="4954582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swp51</a:t>
              </a: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2BCF98F6-2252-D238-57EC-232FDFE98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85344" y="5153098"/>
              <a:ext cx="1773116" cy="483577"/>
            </a:xfrm>
            <a:prstGeom prst="rect">
              <a:avLst/>
            </a:prstGeom>
          </p:spPr>
        </p:pic>
        <p:sp>
          <p:nvSpPr>
            <p:cNvPr id="52" name="Title 3">
              <a:extLst>
                <a:ext uri="{FF2B5EF4-FFF2-40B4-BE49-F238E27FC236}">
                  <a16:creationId xmlns:a16="http://schemas.microsoft.com/office/drawing/2014/main" id="{CD593EA3-FCDB-19BA-2AE2-223B2EFC64C4}"/>
                </a:ext>
              </a:extLst>
            </p:cNvPr>
            <p:cNvSpPr txBox="1">
              <a:spLocks/>
            </p:cNvSpPr>
            <p:nvPr/>
          </p:nvSpPr>
          <p:spPr>
            <a:xfrm>
              <a:off x="8529953" y="5182094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swp49</a:t>
              </a:r>
            </a:p>
          </p:txBody>
        </p:sp>
        <p:sp>
          <p:nvSpPr>
            <p:cNvPr id="53" name="Title 3">
              <a:extLst>
                <a:ext uri="{FF2B5EF4-FFF2-40B4-BE49-F238E27FC236}">
                  <a16:creationId xmlns:a16="http://schemas.microsoft.com/office/drawing/2014/main" id="{89D9B639-C213-86F4-43A0-14548FCF9069}"/>
                </a:ext>
              </a:extLst>
            </p:cNvPr>
            <p:cNvSpPr txBox="1">
              <a:spLocks/>
            </p:cNvSpPr>
            <p:nvPr/>
          </p:nvSpPr>
          <p:spPr>
            <a:xfrm>
              <a:off x="8529953" y="5396443"/>
              <a:ext cx="45464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swp50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25302A1-7471-5789-FCF9-F35CFEAFBA21}"/>
                </a:ext>
              </a:extLst>
            </p:cNvPr>
            <p:cNvSpPr txBox="1"/>
            <p:nvPr/>
          </p:nvSpPr>
          <p:spPr>
            <a:xfrm>
              <a:off x="9174283" y="5273836"/>
              <a:ext cx="709152" cy="249204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defTabSz="508005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33" b="1" dirty="0">
                  <a:solidFill>
                    <a:srgbClr val="000000"/>
                  </a:solidFill>
                  <a:latin typeface="Trebuchet MS"/>
                </a:rPr>
                <a:t>leaf02</a:t>
              </a:r>
            </a:p>
          </p:txBody>
        </p:sp>
        <p:sp>
          <p:nvSpPr>
            <p:cNvPr id="72" name="Title 3">
              <a:extLst>
                <a:ext uri="{FF2B5EF4-FFF2-40B4-BE49-F238E27FC236}">
                  <a16:creationId xmlns:a16="http://schemas.microsoft.com/office/drawing/2014/main" id="{2395F305-E0E3-D235-67D5-0DBD627B274F}"/>
                </a:ext>
              </a:extLst>
            </p:cNvPr>
            <p:cNvSpPr txBox="1">
              <a:spLocks/>
            </p:cNvSpPr>
            <p:nvPr/>
          </p:nvSpPr>
          <p:spPr>
            <a:xfrm>
              <a:off x="9118799" y="5636675"/>
              <a:ext cx="387318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swp1</a:t>
              </a:r>
            </a:p>
          </p:txBody>
        </p:sp>
        <p:sp>
          <p:nvSpPr>
            <p:cNvPr id="73" name="Title 3">
              <a:extLst>
                <a:ext uri="{FF2B5EF4-FFF2-40B4-BE49-F238E27FC236}">
                  <a16:creationId xmlns:a16="http://schemas.microsoft.com/office/drawing/2014/main" id="{2529F07C-36AC-603A-87BF-594CCCEBE174}"/>
                </a:ext>
              </a:extLst>
            </p:cNvPr>
            <p:cNvSpPr txBox="1">
              <a:spLocks/>
            </p:cNvSpPr>
            <p:nvPr/>
          </p:nvSpPr>
          <p:spPr>
            <a:xfrm>
              <a:off x="9592963" y="5636675"/>
              <a:ext cx="387318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swp2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1AB33F20-55BD-DAF9-3EEA-B1A0E06A17EA}"/>
              </a:ext>
            </a:extLst>
          </p:cNvPr>
          <p:cNvGrpSpPr/>
          <p:nvPr/>
        </p:nvGrpSpPr>
        <p:grpSpPr>
          <a:xfrm>
            <a:off x="4436259" y="4308520"/>
            <a:ext cx="838200" cy="360944"/>
            <a:chOff x="6109112" y="6397523"/>
            <a:chExt cx="1257300" cy="54141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BB7D060-4B23-475A-EF24-663B18B91D95}"/>
                </a:ext>
              </a:extLst>
            </p:cNvPr>
            <p:cNvGrpSpPr/>
            <p:nvPr/>
          </p:nvGrpSpPr>
          <p:grpSpPr>
            <a:xfrm>
              <a:off x="6109112" y="6596039"/>
              <a:ext cx="1257300" cy="342900"/>
              <a:chOff x="12954049" y="3008108"/>
              <a:chExt cx="1257300" cy="342900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1D267164-5751-CA41-D29D-35E1314AC0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54049" y="3008108"/>
                <a:ext cx="1257300" cy="342900"/>
              </a:xfrm>
              <a:prstGeom prst="rect">
                <a:avLst/>
              </a:prstGeom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D2471A8-3D8B-6C39-E100-DB21D58858BC}"/>
                  </a:ext>
                </a:extLst>
              </p:cNvPr>
              <p:cNvSpPr txBox="1"/>
              <p:nvPr/>
            </p:nvSpPr>
            <p:spPr>
              <a:xfrm>
                <a:off x="13012743" y="3057260"/>
                <a:ext cx="703953" cy="249204"/>
              </a:xfrm>
              <a:prstGeom prst="rect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defTabSz="508005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33" b="1" dirty="0">
                    <a:solidFill>
                      <a:srgbClr val="000000"/>
                    </a:solidFill>
                    <a:latin typeface="Trebuchet MS"/>
                  </a:rPr>
                  <a:t>server01</a:t>
                </a:r>
              </a:p>
            </p:txBody>
          </p:sp>
        </p:grpSp>
        <p:sp>
          <p:nvSpPr>
            <p:cNvPr id="74" name="Title 3">
              <a:extLst>
                <a:ext uri="{FF2B5EF4-FFF2-40B4-BE49-F238E27FC236}">
                  <a16:creationId xmlns:a16="http://schemas.microsoft.com/office/drawing/2014/main" id="{F27683AE-B886-A36D-73C7-52510EA8290E}"/>
                </a:ext>
              </a:extLst>
            </p:cNvPr>
            <p:cNvSpPr txBox="1">
              <a:spLocks/>
            </p:cNvSpPr>
            <p:nvPr/>
          </p:nvSpPr>
          <p:spPr>
            <a:xfrm>
              <a:off x="6295513" y="6397523"/>
              <a:ext cx="35846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eth1</a:t>
              </a:r>
            </a:p>
          </p:txBody>
        </p:sp>
        <p:sp>
          <p:nvSpPr>
            <p:cNvPr id="75" name="Title 3">
              <a:extLst>
                <a:ext uri="{FF2B5EF4-FFF2-40B4-BE49-F238E27FC236}">
                  <a16:creationId xmlns:a16="http://schemas.microsoft.com/office/drawing/2014/main" id="{77AA771B-E404-3DFC-2D93-F89B29CAE8B7}"/>
                </a:ext>
              </a:extLst>
            </p:cNvPr>
            <p:cNvSpPr txBox="1">
              <a:spLocks/>
            </p:cNvSpPr>
            <p:nvPr/>
          </p:nvSpPr>
          <p:spPr>
            <a:xfrm>
              <a:off x="6769676" y="6397523"/>
              <a:ext cx="35846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eth2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4129481-B06F-681A-0902-6A0B1C0B7F9C}"/>
              </a:ext>
            </a:extLst>
          </p:cNvPr>
          <p:cNvGrpSpPr/>
          <p:nvPr/>
        </p:nvGrpSpPr>
        <p:grpSpPr>
          <a:xfrm>
            <a:off x="5484566" y="4308518"/>
            <a:ext cx="838200" cy="360944"/>
            <a:chOff x="8900209" y="6397523"/>
            <a:chExt cx="1257300" cy="54141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C8A98AD-8CEB-BCEA-8817-93C26CB3E8E7}"/>
                </a:ext>
              </a:extLst>
            </p:cNvPr>
            <p:cNvGrpSpPr/>
            <p:nvPr/>
          </p:nvGrpSpPr>
          <p:grpSpPr>
            <a:xfrm>
              <a:off x="8900209" y="6596039"/>
              <a:ext cx="1257300" cy="342900"/>
              <a:chOff x="12954049" y="3008108"/>
              <a:chExt cx="1257300" cy="342900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C30A85DA-4756-CF42-EEB5-6C2B19EAAB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54049" y="3008108"/>
                <a:ext cx="1257300" cy="342900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938135C-1647-E366-3E54-E767F50DFC9E}"/>
                  </a:ext>
                </a:extLst>
              </p:cNvPr>
              <p:cNvSpPr txBox="1"/>
              <p:nvPr/>
            </p:nvSpPr>
            <p:spPr>
              <a:xfrm>
                <a:off x="13012741" y="3057260"/>
                <a:ext cx="703001" cy="249204"/>
              </a:xfrm>
              <a:prstGeom prst="rect">
                <a:avLst/>
              </a:prstGeom>
              <a:solidFill>
                <a:schemeClr val="tx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defTabSz="508005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33" b="1" dirty="0">
                    <a:solidFill>
                      <a:srgbClr val="000000"/>
                    </a:solidFill>
                    <a:latin typeface="Trebuchet MS"/>
                  </a:rPr>
                  <a:t>server02</a:t>
                </a:r>
              </a:p>
            </p:txBody>
          </p:sp>
        </p:grpSp>
        <p:sp>
          <p:nvSpPr>
            <p:cNvPr id="76" name="Title 3">
              <a:extLst>
                <a:ext uri="{FF2B5EF4-FFF2-40B4-BE49-F238E27FC236}">
                  <a16:creationId xmlns:a16="http://schemas.microsoft.com/office/drawing/2014/main" id="{FBC5746A-90F2-653D-4B4B-0D820CCF1548}"/>
                </a:ext>
              </a:extLst>
            </p:cNvPr>
            <p:cNvSpPr txBox="1">
              <a:spLocks/>
            </p:cNvSpPr>
            <p:nvPr/>
          </p:nvSpPr>
          <p:spPr>
            <a:xfrm>
              <a:off x="9133228" y="6397523"/>
              <a:ext cx="35846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eth1</a:t>
              </a:r>
            </a:p>
          </p:txBody>
        </p:sp>
        <p:sp>
          <p:nvSpPr>
            <p:cNvPr id="77" name="Title 3">
              <a:extLst>
                <a:ext uri="{FF2B5EF4-FFF2-40B4-BE49-F238E27FC236}">
                  <a16:creationId xmlns:a16="http://schemas.microsoft.com/office/drawing/2014/main" id="{3FA1D375-4EF8-2670-B792-9B714FF5E2D4}"/>
                </a:ext>
              </a:extLst>
            </p:cNvPr>
            <p:cNvSpPr txBox="1">
              <a:spLocks/>
            </p:cNvSpPr>
            <p:nvPr/>
          </p:nvSpPr>
          <p:spPr>
            <a:xfrm>
              <a:off x="9607392" y="6397523"/>
              <a:ext cx="358464" cy="198516"/>
            </a:xfrm>
            <a:prstGeom prst="rect">
              <a:avLst/>
            </a:prstGeom>
            <a:solidFill>
              <a:srgbClr val="FB9F41"/>
            </a:solidFill>
            <a:ln>
              <a:solidFill>
                <a:schemeClr val="tx1"/>
              </a:solidFill>
            </a:ln>
          </p:spPr>
          <p:txBody>
            <a:bodyPr vert="horz" wrap="none" lIns="36576" tIns="24384" rIns="36576" bIns="24384" rtlCol="0" anchor="ctr" anchorCtr="0">
              <a:spAutoFit/>
            </a:bodyPr>
            <a:lstStyle>
              <a:lvl1pPr algn="l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000" b="1" i="0" kern="1200" baseline="0">
                  <a:solidFill>
                    <a:schemeClr val="tx1"/>
                  </a:solidFill>
                  <a:latin typeface="Arial Regular" charset="0"/>
                  <a:ea typeface="Arial Regular" charset="0"/>
                  <a:cs typeface="Arial Regular" charset="0"/>
                </a:defRPr>
              </a:lvl1pPr>
            </a:lstStyle>
            <a:p>
              <a:pPr algn="ctr" defTabSz="457223" fontAlgn="base">
                <a:spcAft>
                  <a:spcPct val="0"/>
                </a:spcAft>
              </a:pPr>
              <a:r>
                <a:rPr lang="en-US" sz="600" dirty="0">
                  <a:solidFill>
                    <a:srgbClr val="FFFFFF"/>
                  </a:solidFill>
                  <a:latin typeface="Trebuchet MS"/>
                </a:rPr>
                <a:t>eth2</a:t>
              </a:r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3BE2187-2A92-27E6-845A-12DC6DBCD913}"/>
              </a:ext>
            </a:extLst>
          </p:cNvPr>
          <p:cNvCxnSpPr>
            <a:cxnSpLocks/>
            <a:stCxn id="77" idx="0"/>
            <a:endCxn id="73" idx="2"/>
          </p:cNvCxnSpPr>
          <p:nvPr/>
        </p:nvCxnSpPr>
        <p:spPr>
          <a:xfrm flipV="1">
            <a:off x="6075509" y="2928103"/>
            <a:ext cx="325078" cy="138041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480EBF4-E33C-BBD9-A95C-21B5539A3718}"/>
              </a:ext>
            </a:extLst>
          </p:cNvPr>
          <p:cNvCxnSpPr>
            <a:cxnSpLocks/>
            <a:stCxn id="71" idx="2"/>
            <a:endCxn id="76" idx="0"/>
          </p:cNvCxnSpPr>
          <p:nvPr/>
        </p:nvCxnSpPr>
        <p:spPr>
          <a:xfrm>
            <a:off x="4004374" y="2921704"/>
            <a:ext cx="1755026" cy="13868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93DB0CC-6DF3-ABAE-E9F6-363910B325B9}"/>
              </a:ext>
            </a:extLst>
          </p:cNvPr>
          <p:cNvCxnSpPr>
            <a:cxnSpLocks/>
            <a:stCxn id="75" idx="0"/>
            <a:endCxn id="72" idx="2"/>
          </p:cNvCxnSpPr>
          <p:nvPr/>
        </p:nvCxnSpPr>
        <p:spPr>
          <a:xfrm flipV="1">
            <a:off x="4996123" y="2928103"/>
            <a:ext cx="1088355" cy="138041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2E3792E-7A5F-0DEA-77D9-A442E0C211E2}"/>
              </a:ext>
            </a:extLst>
          </p:cNvPr>
          <p:cNvCxnSpPr>
            <a:cxnSpLocks/>
            <a:stCxn id="70" idx="2"/>
            <a:endCxn id="74" idx="0"/>
          </p:cNvCxnSpPr>
          <p:nvPr/>
        </p:nvCxnSpPr>
        <p:spPr>
          <a:xfrm>
            <a:off x="3688265" y="2921704"/>
            <a:ext cx="991749" cy="138681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58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21</Words>
  <Application>Microsoft Office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Courier New</vt:lpstr>
      <vt:lpstr>Trebuchet MS</vt:lpstr>
      <vt:lpstr>Wingdings</vt:lpstr>
      <vt:lpstr>Title &amp; Bullet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Berkin Kartal</dc:creator>
  <cp:lastModifiedBy>Berkin Kartal</cp:lastModifiedBy>
  <cp:revision>3</cp:revision>
  <dcterms:created xsi:type="dcterms:W3CDTF">2023-02-07T19:55:56Z</dcterms:created>
  <dcterms:modified xsi:type="dcterms:W3CDTF">2023-02-07T20:21:46Z</dcterms:modified>
</cp:coreProperties>
</file>

<file path=docProps/thumbnail.jpeg>
</file>